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300" r:id="rId3"/>
    <p:sldId id="301" r:id="rId4"/>
    <p:sldId id="302" r:id="rId5"/>
    <p:sldId id="264" r:id="rId6"/>
    <p:sldId id="303" r:id="rId7"/>
    <p:sldId id="267" r:id="rId8"/>
    <p:sldId id="268" r:id="rId9"/>
    <p:sldId id="269" r:id="rId10"/>
    <p:sldId id="270" r:id="rId11"/>
    <p:sldId id="263" r:id="rId12"/>
    <p:sldId id="295" r:id="rId13"/>
    <p:sldId id="289" r:id="rId14"/>
    <p:sldId id="291" r:id="rId15"/>
    <p:sldId id="293" r:id="rId16"/>
    <p:sldId id="276" r:id="rId17"/>
    <p:sldId id="274" r:id="rId18"/>
    <p:sldId id="277" r:id="rId19"/>
    <p:sldId id="273" r:id="rId20"/>
    <p:sldId id="278" r:id="rId21"/>
    <p:sldId id="279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E75B6"/>
    <a:srgbClr val="FFFFFF"/>
    <a:srgbClr val="FFFF00"/>
    <a:srgbClr val="000000"/>
    <a:srgbClr val="404040"/>
    <a:srgbClr val="3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3AEB-FB44-43F9-A604-CD49049E9E76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3A42-EAFA-49EF-A05E-692524F098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58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1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97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48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20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69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86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97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13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04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6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18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8367-7E5C-4841-9845-631390617431}" type="datetimeFigureOut">
              <a:rPr lang="en-NZ" smtClean="0"/>
              <a:t>1/07/2018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3F5D-3B51-47BD-9E4B-A29024589E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65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23095" y="271954"/>
            <a:ext cx="3112603" cy="393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3733938" y="565710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N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491" y="1056792"/>
            <a:ext cx="8445751" cy="5156014"/>
            <a:chOff x="409491" y="1056792"/>
            <a:chExt cx="8445751" cy="5156014"/>
          </a:xfrm>
        </p:grpSpPr>
        <p:pic>
          <p:nvPicPr>
            <p:cNvPr id="2050" name="Picture 2" descr="https://adapaproject.org/images/biobook_images/Height%20distribut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r="52896"/>
            <a:stretch/>
          </p:blipFill>
          <p:spPr bwMode="auto">
            <a:xfrm>
              <a:off x="409491" y="1155032"/>
              <a:ext cx="8445751" cy="505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01732" y="1155032"/>
              <a:ext cx="1765190" cy="84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81" y="1056792"/>
              <a:ext cx="461176" cy="402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795451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22868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6354" y="4998720"/>
            <a:ext cx="798576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Card 7"/>
          <p:cNvSpPr/>
          <p:nvPr/>
        </p:nvSpPr>
        <p:spPr>
          <a:xfrm>
            <a:off x="2815247" y="1654118"/>
            <a:ext cx="3786968" cy="334460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3934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4865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8153 h 16153"/>
              <a:gd name="connsiteX1" fmla="*/ 2023 w 10000"/>
              <a:gd name="connsiteY1" fmla="*/ 2219 h 16153"/>
              <a:gd name="connsiteX2" fmla="*/ 10000 w 10000"/>
              <a:gd name="connsiteY2" fmla="*/ 7084 h 16153"/>
              <a:gd name="connsiteX3" fmla="*/ 10000 w 10000"/>
              <a:gd name="connsiteY3" fmla="*/ 16153 h 16153"/>
              <a:gd name="connsiteX4" fmla="*/ 0 w 10000"/>
              <a:gd name="connsiteY4" fmla="*/ 16153 h 16153"/>
              <a:gd name="connsiteX5" fmla="*/ 0 w 10000"/>
              <a:gd name="connsiteY5" fmla="*/ 8153 h 16153"/>
              <a:gd name="connsiteX0" fmla="*/ 0 w 10000"/>
              <a:gd name="connsiteY0" fmla="*/ 9660 h 17660"/>
              <a:gd name="connsiteX1" fmla="*/ 2023 w 10000"/>
              <a:gd name="connsiteY1" fmla="*/ 3726 h 17660"/>
              <a:gd name="connsiteX2" fmla="*/ 10000 w 10000"/>
              <a:gd name="connsiteY2" fmla="*/ 8591 h 17660"/>
              <a:gd name="connsiteX3" fmla="*/ 10000 w 10000"/>
              <a:gd name="connsiteY3" fmla="*/ 17660 h 17660"/>
              <a:gd name="connsiteX4" fmla="*/ 0 w 10000"/>
              <a:gd name="connsiteY4" fmla="*/ 17660 h 17660"/>
              <a:gd name="connsiteX5" fmla="*/ 0 w 10000"/>
              <a:gd name="connsiteY5" fmla="*/ 9660 h 17660"/>
              <a:gd name="connsiteX0" fmla="*/ 0 w 10000"/>
              <a:gd name="connsiteY0" fmla="*/ 1069 h 9069"/>
              <a:gd name="connsiteX1" fmla="*/ 10000 w 10000"/>
              <a:gd name="connsiteY1" fmla="*/ 0 h 9069"/>
              <a:gd name="connsiteX2" fmla="*/ 10000 w 10000"/>
              <a:gd name="connsiteY2" fmla="*/ 9069 h 9069"/>
              <a:gd name="connsiteX3" fmla="*/ 0 w 10000"/>
              <a:gd name="connsiteY3" fmla="*/ 9069 h 9069"/>
              <a:gd name="connsiteX4" fmla="*/ 0 w 10000"/>
              <a:gd name="connsiteY4" fmla="*/ 1069 h 9069"/>
              <a:gd name="connsiteX0" fmla="*/ 0 w 10000"/>
              <a:gd name="connsiteY0" fmla="*/ 10141 h 18962"/>
              <a:gd name="connsiteX1" fmla="*/ 10000 w 10000"/>
              <a:gd name="connsiteY1" fmla="*/ 8962 h 18962"/>
              <a:gd name="connsiteX2" fmla="*/ 10000 w 10000"/>
              <a:gd name="connsiteY2" fmla="*/ 18962 h 18962"/>
              <a:gd name="connsiteX3" fmla="*/ 0 w 10000"/>
              <a:gd name="connsiteY3" fmla="*/ 18962 h 18962"/>
              <a:gd name="connsiteX4" fmla="*/ 0 w 10000"/>
              <a:gd name="connsiteY4" fmla="*/ 10141 h 18962"/>
              <a:gd name="connsiteX0" fmla="*/ 0 w 10000"/>
              <a:gd name="connsiteY0" fmla="*/ 12160 h 20981"/>
              <a:gd name="connsiteX1" fmla="*/ 10000 w 10000"/>
              <a:gd name="connsiteY1" fmla="*/ 10981 h 20981"/>
              <a:gd name="connsiteX2" fmla="*/ 10000 w 10000"/>
              <a:gd name="connsiteY2" fmla="*/ 20981 h 20981"/>
              <a:gd name="connsiteX3" fmla="*/ 0 w 10000"/>
              <a:gd name="connsiteY3" fmla="*/ 20981 h 20981"/>
              <a:gd name="connsiteX4" fmla="*/ 0 w 10000"/>
              <a:gd name="connsiteY4" fmla="*/ 12160 h 20981"/>
              <a:gd name="connsiteX0" fmla="*/ 0 w 10000"/>
              <a:gd name="connsiteY0" fmla="*/ 9666 h 18487"/>
              <a:gd name="connsiteX1" fmla="*/ 10000 w 10000"/>
              <a:gd name="connsiteY1" fmla="*/ 8487 h 18487"/>
              <a:gd name="connsiteX2" fmla="*/ 10000 w 10000"/>
              <a:gd name="connsiteY2" fmla="*/ 18487 h 18487"/>
              <a:gd name="connsiteX3" fmla="*/ 0 w 10000"/>
              <a:gd name="connsiteY3" fmla="*/ 18487 h 18487"/>
              <a:gd name="connsiteX4" fmla="*/ 0 w 10000"/>
              <a:gd name="connsiteY4" fmla="*/ 9666 h 18487"/>
              <a:gd name="connsiteX0" fmla="*/ 0 w 10000"/>
              <a:gd name="connsiteY0" fmla="*/ 10213 h 19034"/>
              <a:gd name="connsiteX1" fmla="*/ 10000 w 10000"/>
              <a:gd name="connsiteY1" fmla="*/ 9034 h 19034"/>
              <a:gd name="connsiteX2" fmla="*/ 10000 w 10000"/>
              <a:gd name="connsiteY2" fmla="*/ 19034 h 19034"/>
              <a:gd name="connsiteX3" fmla="*/ 0 w 10000"/>
              <a:gd name="connsiteY3" fmla="*/ 19034 h 19034"/>
              <a:gd name="connsiteX4" fmla="*/ 0 w 10000"/>
              <a:gd name="connsiteY4" fmla="*/ 10213 h 19034"/>
              <a:gd name="connsiteX0" fmla="*/ 0 w 10023"/>
              <a:gd name="connsiteY0" fmla="*/ 9590 h 20097"/>
              <a:gd name="connsiteX1" fmla="*/ 10023 w 10023"/>
              <a:gd name="connsiteY1" fmla="*/ 10097 h 20097"/>
              <a:gd name="connsiteX2" fmla="*/ 10023 w 10023"/>
              <a:gd name="connsiteY2" fmla="*/ 20097 h 20097"/>
              <a:gd name="connsiteX3" fmla="*/ 23 w 10023"/>
              <a:gd name="connsiteY3" fmla="*/ 20097 h 20097"/>
              <a:gd name="connsiteX4" fmla="*/ 0 w 10023"/>
              <a:gd name="connsiteY4" fmla="*/ 9590 h 20097"/>
              <a:gd name="connsiteX0" fmla="*/ 0 w 10046"/>
              <a:gd name="connsiteY0" fmla="*/ 10029 h 20536"/>
              <a:gd name="connsiteX1" fmla="*/ 10046 w 10046"/>
              <a:gd name="connsiteY1" fmla="*/ 9331 h 20536"/>
              <a:gd name="connsiteX2" fmla="*/ 10023 w 10046"/>
              <a:gd name="connsiteY2" fmla="*/ 20536 h 20536"/>
              <a:gd name="connsiteX3" fmla="*/ 23 w 10046"/>
              <a:gd name="connsiteY3" fmla="*/ 20536 h 20536"/>
              <a:gd name="connsiteX4" fmla="*/ 0 w 10046"/>
              <a:gd name="connsiteY4" fmla="*/ 10029 h 20536"/>
              <a:gd name="connsiteX0" fmla="*/ 0 w 10046"/>
              <a:gd name="connsiteY0" fmla="*/ 9157 h 19664"/>
              <a:gd name="connsiteX1" fmla="*/ 10046 w 10046"/>
              <a:gd name="connsiteY1" fmla="*/ 8459 h 19664"/>
              <a:gd name="connsiteX2" fmla="*/ 10023 w 10046"/>
              <a:gd name="connsiteY2" fmla="*/ 19664 h 19664"/>
              <a:gd name="connsiteX3" fmla="*/ 23 w 10046"/>
              <a:gd name="connsiteY3" fmla="*/ 19664 h 19664"/>
              <a:gd name="connsiteX4" fmla="*/ 0 w 10046"/>
              <a:gd name="connsiteY4" fmla="*/ 9157 h 19664"/>
              <a:gd name="connsiteX0" fmla="*/ 0 w 10046"/>
              <a:gd name="connsiteY0" fmla="*/ 7673 h 18180"/>
              <a:gd name="connsiteX1" fmla="*/ 10046 w 10046"/>
              <a:gd name="connsiteY1" fmla="*/ 6975 h 18180"/>
              <a:gd name="connsiteX2" fmla="*/ 10023 w 10046"/>
              <a:gd name="connsiteY2" fmla="*/ 18180 h 18180"/>
              <a:gd name="connsiteX3" fmla="*/ 23 w 10046"/>
              <a:gd name="connsiteY3" fmla="*/ 18180 h 18180"/>
              <a:gd name="connsiteX4" fmla="*/ 0 w 10046"/>
              <a:gd name="connsiteY4" fmla="*/ 7673 h 18180"/>
              <a:gd name="connsiteX0" fmla="*/ 0 w 10046"/>
              <a:gd name="connsiteY0" fmla="*/ 7836 h 18343"/>
              <a:gd name="connsiteX1" fmla="*/ 10046 w 10046"/>
              <a:gd name="connsiteY1" fmla="*/ 7138 h 18343"/>
              <a:gd name="connsiteX2" fmla="*/ 10023 w 10046"/>
              <a:gd name="connsiteY2" fmla="*/ 18343 h 18343"/>
              <a:gd name="connsiteX3" fmla="*/ 23 w 10046"/>
              <a:gd name="connsiteY3" fmla="*/ 18343 h 18343"/>
              <a:gd name="connsiteX4" fmla="*/ 0 w 10046"/>
              <a:gd name="connsiteY4" fmla="*/ 7836 h 18343"/>
              <a:gd name="connsiteX0" fmla="*/ 0 w 10046"/>
              <a:gd name="connsiteY0" fmla="*/ 8266 h 17640"/>
              <a:gd name="connsiteX1" fmla="*/ 10046 w 10046"/>
              <a:gd name="connsiteY1" fmla="*/ 6435 h 17640"/>
              <a:gd name="connsiteX2" fmla="*/ 10023 w 10046"/>
              <a:gd name="connsiteY2" fmla="*/ 17640 h 17640"/>
              <a:gd name="connsiteX3" fmla="*/ 23 w 10046"/>
              <a:gd name="connsiteY3" fmla="*/ 17640 h 17640"/>
              <a:gd name="connsiteX4" fmla="*/ 0 w 10046"/>
              <a:gd name="connsiteY4" fmla="*/ 8266 h 17640"/>
              <a:gd name="connsiteX0" fmla="*/ 0 w 10024"/>
              <a:gd name="connsiteY0" fmla="*/ 7803 h 17177"/>
              <a:gd name="connsiteX1" fmla="*/ 9999 w 10024"/>
              <a:gd name="connsiteY1" fmla="*/ 7200 h 17177"/>
              <a:gd name="connsiteX2" fmla="*/ 10023 w 10024"/>
              <a:gd name="connsiteY2" fmla="*/ 17177 h 17177"/>
              <a:gd name="connsiteX3" fmla="*/ 23 w 10024"/>
              <a:gd name="connsiteY3" fmla="*/ 17177 h 17177"/>
              <a:gd name="connsiteX4" fmla="*/ 0 w 10024"/>
              <a:gd name="connsiteY4" fmla="*/ 7803 h 17177"/>
              <a:gd name="connsiteX0" fmla="*/ 0 w 10024"/>
              <a:gd name="connsiteY0" fmla="*/ 8527 h 17901"/>
              <a:gd name="connsiteX1" fmla="*/ 9999 w 10024"/>
              <a:gd name="connsiteY1" fmla="*/ 7924 h 17901"/>
              <a:gd name="connsiteX2" fmla="*/ 10023 w 10024"/>
              <a:gd name="connsiteY2" fmla="*/ 17901 h 17901"/>
              <a:gd name="connsiteX3" fmla="*/ 23 w 10024"/>
              <a:gd name="connsiteY3" fmla="*/ 17901 h 17901"/>
              <a:gd name="connsiteX4" fmla="*/ 0 w 10024"/>
              <a:gd name="connsiteY4" fmla="*/ 8527 h 17901"/>
              <a:gd name="connsiteX0" fmla="*/ 0 w 10024"/>
              <a:gd name="connsiteY0" fmla="*/ 8117 h 17491"/>
              <a:gd name="connsiteX1" fmla="*/ 9999 w 10024"/>
              <a:gd name="connsiteY1" fmla="*/ 7514 h 17491"/>
              <a:gd name="connsiteX2" fmla="*/ 10023 w 10024"/>
              <a:gd name="connsiteY2" fmla="*/ 17491 h 17491"/>
              <a:gd name="connsiteX3" fmla="*/ 23 w 10024"/>
              <a:gd name="connsiteY3" fmla="*/ 17491 h 17491"/>
              <a:gd name="connsiteX4" fmla="*/ 0 w 10024"/>
              <a:gd name="connsiteY4" fmla="*/ 8117 h 17491"/>
              <a:gd name="connsiteX0" fmla="*/ 0 w 10139"/>
              <a:gd name="connsiteY0" fmla="*/ 7943 h 17317"/>
              <a:gd name="connsiteX1" fmla="*/ 10139 w 10139"/>
              <a:gd name="connsiteY1" fmla="*/ 7765 h 17317"/>
              <a:gd name="connsiteX2" fmla="*/ 10023 w 10139"/>
              <a:gd name="connsiteY2" fmla="*/ 17317 h 17317"/>
              <a:gd name="connsiteX3" fmla="*/ 23 w 10139"/>
              <a:gd name="connsiteY3" fmla="*/ 17317 h 17317"/>
              <a:gd name="connsiteX4" fmla="*/ 0 w 10139"/>
              <a:gd name="connsiteY4" fmla="*/ 7943 h 17317"/>
              <a:gd name="connsiteX0" fmla="*/ 0 w 10139"/>
              <a:gd name="connsiteY0" fmla="*/ 8761 h 18135"/>
              <a:gd name="connsiteX1" fmla="*/ 10139 w 10139"/>
              <a:gd name="connsiteY1" fmla="*/ 8583 h 18135"/>
              <a:gd name="connsiteX2" fmla="*/ 10023 w 10139"/>
              <a:gd name="connsiteY2" fmla="*/ 18135 h 18135"/>
              <a:gd name="connsiteX3" fmla="*/ 23 w 10139"/>
              <a:gd name="connsiteY3" fmla="*/ 18135 h 18135"/>
              <a:gd name="connsiteX4" fmla="*/ 0 w 10139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" h="18135">
                <a:moveTo>
                  <a:pt x="0" y="8761"/>
                </a:moveTo>
                <a:cubicBezTo>
                  <a:pt x="3730" y="-4579"/>
                  <a:pt x="7389" y="-1086"/>
                  <a:pt x="10139" y="8583"/>
                </a:cubicBezTo>
                <a:cubicBezTo>
                  <a:pt x="10131" y="12318"/>
                  <a:pt x="10148" y="14400"/>
                  <a:pt x="10140" y="18135"/>
                </a:cubicBezTo>
                <a:lnTo>
                  <a:pt x="23" y="18135"/>
                </a:lnTo>
                <a:cubicBezTo>
                  <a:pt x="15" y="14633"/>
                  <a:pt x="8" y="12263"/>
                  <a:pt x="0" y="8761"/>
                </a:cubicBezTo>
                <a:close/>
              </a:path>
            </a:pathLst>
          </a:custGeom>
          <a:solidFill>
            <a:srgbClr val="66FF3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lowchart: Card 24"/>
          <p:cNvSpPr/>
          <p:nvPr/>
        </p:nvSpPr>
        <p:spPr>
          <a:xfrm>
            <a:off x="1037647" y="3365864"/>
            <a:ext cx="1745837" cy="16241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2E75B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Card 24"/>
          <p:cNvSpPr/>
          <p:nvPr/>
        </p:nvSpPr>
        <p:spPr>
          <a:xfrm flipH="1">
            <a:off x="6643519" y="3207025"/>
            <a:ext cx="1507703" cy="178298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7" y="1119610"/>
            <a:ext cx="2146114" cy="911003"/>
          </a:xfrm>
          <a:prstGeom prst="rect">
            <a:avLst/>
          </a:prstGeom>
        </p:spPr>
      </p:pic>
      <p:sp>
        <p:nvSpPr>
          <p:cNvPr id="2052" name="Rectangle 2051"/>
          <p:cNvSpPr/>
          <p:nvPr/>
        </p:nvSpPr>
        <p:spPr>
          <a:xfrm>
            <a:off x="437747" y="1575111"/>
            <a:ext cx="2329131" cy="532937"/>
          </a:xfrm>
          <a:prstGeom prst="rect">
            <a:avLst/>
          </a:prstGeom>
          <a:solidFill>
            <a:srgbClr val="3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ectangle 38"/>
          <p:cNvSpPr/>
          <p:nvPr/>
        </p:nvSpPr>
        <p:spPr>
          <a:xfrm>
            <a:off x="6654957" y="1568358"/>
            <a:ext cx="2329131" cy="532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/>
          <p:cNvSpPr/>
          <p:nvPr/>
        </p:nvSpPr>
        <p:spPr>
          <a:xfrm>
            <a:off x="2848662" y="1583850"/>
            <a:ext cx="3731011" cy="532937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51" name="TextBox 2050"/>
          <p:cNvSpPr txBox="1"/>
          <p:nvPr/>
        </p:nvSpPr>
        <p:spPr>
          <a:xfrm>
            <a:off x="992786" y="1610746"/>
            <a:ext cx="1153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A Devil </a:t>
            </a:r>
            <a:endParaRPr lang="en-NZ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19505" y="1622460"/>
            <a:ext cx="316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A Good Man …Prophet</a:t>
            </a:r>
            <a:endParaRPr lang="en-NZ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442334" y="159137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God 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9342" y="3003492"/>
            <a:ext cx="2365364" cy="21900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6649625" y="1285756"/>
            <a:ext cx="2381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r>
              <a:rPr lang="en-NZ" sz="2400" dirty="0" smtClean="0"/>
              <a:t>BUT The Elect … SEE </a:t>
            </a:r>
            <a:r>
              <a:rPr lang="en-NZ" sz="2400" dirty="0" smtClean="0">
                <a:solidFill>
                  <a:srgbClr val="FF0000"/>
                </a:solidFill>
              </a:rPr>
              <a:t>JESUS CHRIST </a:t>
            </a:r>
          </a:p>
          <a:p>
            <a:r>
              <a:rPr lang="en-NZ" sz="2400" dirty="0" smtClean="0">
                <a:solidFill>
                  <a:srgbClr val="FF0000"/>
                </a:solidFill>
              </a:rPr>
              <a:t> HIMSELF </a:t>
            </a:r>
            <a:r>
              <a:rPr lang="en-NZ" sz="2400" dirty="0" smtClean="0"/>
              <a:t>…And hear HIM Calling out HIS Bride</a:t>
            </a:r>
            <a:endParaRPr lang="en-NZ" sz="2800" dirty="0"/>
          </a:p>
        </p:txBody>
      </p:sp>
      <p:sp>
        <p:nvSpPr>
          <p:cNvPr id="20" name="Rectangle 19"/>
          <p:cNvSpPr/>
          <p:nvPr/>
        </p:nvSpPr>
        <p:spPr>
          <a:xfrm>
            <a:off x="475950" y="3411205"/>
            <a:ext cx="2297904" cy="2609066"/>
          </a:xfrm>
          <a:prstGeom prst="rect">
            <a:avLst/>
          </a:prstGeom>
          <a:solidFill>
            <a:srgbClr val="3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/>
          <p:cNvSpPr/>
          <p:nvPr/>
        </p:nvSpPr>
        <p:spPr>
          <a:xfrm>
            <a:off x="498158" y="2528127"/>
            <a:ext cx="22531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dirty="0"/>
          </a:p>
          <a:p>
            <a:endParaRPr lang="en-NZ" sz="2800" dirty="0"/>
          </a:p>
          <a:p>
            <a:r>
              <a:rPr lang="en-NZ" sz="2400" dirty="0" smtClean="0"/>
              <a:t>Many websites and Theologians profess the Message to be false teaching … The Devil at work…</a:t>
            </a:r>
            <a:endParaRPr lang="en-NZ" sz="3200" dirty="0"/>
          </a:p>
        </p:txBody>
      </p:sp>
      <p:sp>
        <p:nvSpPr>
          <p:cNvPr id="28" name="Rectangle 27"/>
          <p:cNvSpPr/>
          <p:nvPr/>
        </p:nvSpPr>
        <p:spPr>
          <a:xfrm>
            <a:off x="3130717" y="2844817"/>
            <a:ext cx="3315965" cy="280581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/>
          <p:cNvSpPr/>
          <p:nvPr/>
        </p:nvSpPr>
        <p:spPr>
          <a:xfrm>
            <a:off x="3140347" y="25054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NZ" sz="2400" dirty="0"/>
          </a:p>
          <a:p>
            <a:r>
              <a:rPr lang="en-NZ" sz="2400" dirty="0" smtClean="0"/>
              <a:t>Many who saw the </a:t>
            </a:r>
          </a:p>
          <a:p>
            <a:r>
              <a:rPr lang="en-NZ" sz="2400" dirty="0" smtClean="0"/>
              <a:t>miracles, and those who</a:t>
            </a:r>
          </a:p>
          <a:p>
            <a:r>
              <a:rPr lang="en-NZ" sz="2400" dirty="0" smtClean="0"/>
              <a:t>were healed and </a:t>
            </a:r>
          </a:p>
          <a:p>
            <a:r>
              <a:rPr lang="en-NZ" sz="2400" dirty="0" smtClean="0"/>
              <a:t>converted in the Ministry </a:t>
            </a:r>
          </a:p>
          <a:p>
            <a:r>
              <a:rPr lang="en-NZ" sz="2400" dirty="0" smtClean="0"/>
              <a:t>just see A Good Man …</a:t>
            </a:r>
          </a:p>
          <a:p>
            <a:r>
              <a:rPr lang="en-NZ" sz="2400" dirty="0" smtClean="0"/>
              <a:t>… A Godly Man …</a:t>
            </a:r>
          </a:p>
          <a:p>
            <a:r>
              <a:rPr lang="en-NZ" sz="2400" dirty="0" smtClean="0"/>
              <a:t>… A Prophet !</a:t>
            </a:r>
            <a:endParaRPr lang="en-NZ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981" y="247602"/>
            <a:ext cx="832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u="sng" dirty="0" smtClean="0"/>
              <a:t>Bro Branham’s Message … The Revealed WORD of The Hour …</a:t>
            </a:r>
            <a:endParaRPr lang="en-NZ" sz="2400" b="1" u="sng" dirty="0"/>
          </a:p>
        </p:txBody>
      </p:sp>
    </p:spTree>
    <p:extLst>
      <p:ext uri="{BB962C8B-B14F-4D97-AF65-F5344CB8AC3E}">
        <p14:creationId xmlns:p14="http://schemas.microsoft.com/office/powerpoint/2010/main" val="30737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5483" y="4980222"/>
            <a:ext cx="3896455" cy="35651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5691969" y="4980222"/>
            <a:ext cx="2877109" cy="3565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312862" y="5391794"/>
            <a:ext cx="4149629" cy="3565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ectangle 41"/>
          <p:cNvSpPr/>
          <p:nvPr/>
        </p:nvSpPr>
        <p:spPr>
          <a:xfrm>
            <a:off x="365401" y="2403112"/>
            <a:ext cx="5203131" cy="3565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49" name="Rectangle 2048"/>
          <p:cNvSpPr/>
          <p:nvPr/>
        </p:nvSpPr>
        <p:spPr>
          <a:xfrm>
            <a:off x="6904044" y="1970885"/>
            <a:ext cx="1358409" cy="3561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48" name="Rectangle 2047"/>
          <p:cNvSpPr/>
          <p:nvPr/>
        </p:nvSpPr>
        <p:spPr>
          <a:xfrm>
            <a:off x="312862" y="1264190"/>
            <a:ext cx="86184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/>
              <a:t>63-0707M  THE.INDICTMENT_  JEFFERSONVILLE.IN  V-3 N-19  SUNDAY</a:t>
            </a:r>
            <a:r>
              <a:rPr lang="en-NZ" sz="2000" dirty="0" smtClean="0"/>
              <a:t>_</a:t>
            </a:r>
          </a:p>
          <a:p>
            <a:endParaRPr lang="en-NZ" sz="2000" dirty="0"/>
          </a:p>
          <a:p>
            <a:r>
              <a:rPr lang="en-NZ" sz="2000" dirty="0"/>
              <a:t>208</a:t>
            </a:r>
            <a:r>
              <a:rPr lang="en-NZ" sz="2800" dirty="0"/>
              <a:t>    </a:t>
            </a:r>
            <a:r>
              <a:rPr lang="en-NZ" sz="2800" b="1" dirty="0"/>
              <a:t>… Why'd they crucify Him? Why? Why? Because they didn't recognize </a:t>
            </a:r>
            <a:r>
              <a:rPr lang="en-NZ" sz="2800" b="1" dirty="0">
                <a:solidFill>
                  <a:srgbClr val="FF0000"/>
                </a:solidFill>
              </a:rPr>
              <a:t>Who He was.</a:t>
            </a:r>
            <a:endParaRPr lang="en-NZ" sz="2800" dirty="0">
              <a:solidFill>
                <a:srgbClr val="FF0000"/>
              </a:solidFill>
            </a:endParaRPr>
          </a:p>
          <a:p>
            <a:r>
              <a:rPr lang="en-NZ" sz="2000" dirty="0"/>
              <a:t>209</a:t>
            </a:r>
            <a:r>
              <a:rPr lang="en-NZ" sz="2800" b="1" dirty="0"/>
              <a:t>    </a:t>
            </a:r>
            <a:r>
              <a:rPr lang="en-NZ" sz="2800" b="1" dirty="0">
                <a:solidFill>
                  <a:srgbClr val="FF0000"/>
                </a:solidFill>
              </a:rPr>
              <a:t>That's the same thing today. </a:t>
            </a:r>
            <a:endParaRPr lang="en-NZ" sz="2800" dirty="0">
              <a:solidFill>
                <a:srgbClr val="FF0000"/>
              </a:solidFill>
            </a:endParaRPr>
          </a:p>
          <a:p>
            <a:r>
              <a:rPr lang="en-NZ" sz="2800" dirty="0">
                <a:solidFill>
                  <a:schemeClr val="accent1">
                    <a:lumMod val="50000"/>
                  </a:schemeClr>
                </a:solidFill>
              </a:rPr>
              <a:t>The preachers, and people of this days, and our modern teachers, has so </a:t>
            </a:r>
            <a:r>
              <a:rPr lang="en-NZ" sz="2800" dirty="0" err="1">
                <a:solidFill>
                  <a:schemeClr val="accent1">
                    <a:lumMod val="50000"/>
                  </a:schemeClr>
                </a:solidFill>
              </a:rPr>
              <a:t>indocumated</a:t>
            </a:r>
            <a:r>
              <a:rPr lang="en-NZ" sz="2800" dirty="0">
                <a:solidFill>
                  <a:schemeClr val="accent1">
                    <a:lumMod val="50000"/>
                  </a:schemeClr>
                </a:solidFill>
              </a:rPr>
              <a:t> the people to believe that This is "witchcraft, or the devil, or a mental telepathy, or some hoax, or some kind of a trick," </a:t>
            </a:r>
          </a:p>
          <a:p>
            <a:r>
              <a:rPr lang="en-NZ" sz="2800" dirty="0">
                <a:solidFill>
                  <a:schemeClr val="accent1">
                    <a:lumMod val="50000"/>
                  </a:schemeClr>
                </a:solidFill>
              </a:rPr>
              <a:t>until the people don't recognize that</a:t>
            </a:r>
            <a:r>
              <a:rPr lang="en-N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it's the vindication of God's Word for this day. 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8969821" y="6654702"/>
            <a:ext cx="174179" cy="23452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183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2322573" y="-100076"/>
            <a:ext cx="14476473" cy="8723376"/>
            <a:chOff x="-1210960" y="-639410"/>
            <a:chExt cx="27597931" cy="12330667"/>
          </a:xfrm>
        </p:grpSpPr>
        <p:grpSp>
          <p:nvGrpSpPr>
            <p:cNvPr id="17" name="Group 16"/>
            <p:cNvGrpSpPr/>
            <p:nvPr/>
          </p:nvGrpSpPr>
          <p:grpSpPr>
            <a:xfrm>
              <a:off x="-1210960" y="-639410"/>
              <a:ext cx="27597931" cy="12330667"/>
              <a:chOff x="-1210960" y="-639410"/>
              <a:chExt cx="15542667" cy="9924567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5315459" y="394515"/>
                <a:ext cx="1184454" cy="6792950"/>
              </a:xfrm>
              <a:prstGeom prst="triangle">
                <a:avLst/>
              </a:prstGeom>
              <a:gradFill>
                <a:gsLst>
                  <a:gs pos="0">
                    <a:srgbClr val="F5F79F">
                      <a:lumMod val="36000"/>
                      <a:lumOff val="64000"/>
                      <a:alpha val="82000"/>
                    </a:srgbClr>
                  </a:gs>
                  <a:gs pos="83000">
                    <a:srgbClr val="B7B0D0">
                      <a:alpha val="8627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669380">
                <a:off x="3583321" y="202196"/>
                <a:ext cx="1072878" cy="7633379"/>
              </a:xfrm>
              <a:prstGeom prst="triangle">
                <a:avLst/>
              </a:prstGeom>
              <a:gradFill>
                <a:gsLst>
                  <a:gs pos="0">
                    <a:srgbClr val="F5F79F">
                      <a:lumMod val="36000"/>
                      <a:lumOff val="64000"/>
                      <a:alpha val="82000"/>
                    </a:srgbClr>
                  </a:gs>
                  <a:gs pos="83000">
                    <a:srgbClr val="B7B0D0">
                      <a:alpha val="8627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9630876">
                <a:off x="7758094" y="-177876"/>
                <a:ext cx="914100" cy="9463033"/>
              </a:xfrm>
              <a:prstGeom prst="triangle">
                <a:avLst/>
              </a:prstGeom>
              <a:gradFill>
                <a:gsLst>
                  <a:gs pos="0">
                    <a:srgbClr val="F5F79F">
                      <a:lumMod val="36000"/>
                      <a:lumOff val="64000"/>
                      <a:alpha val="82000"/>
                    </a:srgbClr>
                  </a:gs>
                  <a:gs pos="83000">
                    <a:srgbClr val="B7B0D0">
                      <a:alpha val="8627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8018526">
                <a:off x="9050846" y="-1356453"/>
                <a:ext cx="952303" cy="8448933"/>
              </a:xfrm>
              <a:prstGeom prst="triangle">
                <a:avLst/>
              </a:prstGeom>
              <a:gradFill>
                <a:gsLst>
                  <a:gs pos="0">
                    <a:srgbClr val="F5F79F">
                      <a:lumMod val="36000"/>
                      <a:lumOff val="64000"/>
                      <a:alpha val="82000"/>
                    </a:srgbClr>
                  </a:gs>
                  <a:gs pos="83000">
                    <a:srgbClr val="B7B0D0">
                      <a:alpha val="8627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453235">
                <a:off x="2041827" y="-898838"/>
                <a:ext cx="1117717" cy="7343138"/>
              </a:xfrm>
              <a:prstGeom prst="triangle">
                <a:avLst/>
              </a:prstGeom>
              <a:gradFill>
                <a:gsLst>
                  <a:gs pos="0">
                    <a:srgbClr val="F5F79F">
                      <a:lumMod val="36000"/>
                      <a:lumOff val="64000"/>
                      <a:alpha val="82000"/>
                    </a:srgbClr>
                  </a:gs>
                  <a:gs pos="83000">
                    <a:srgbClr val="B7B0D0">
                      <a:alpha val="8627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880642">
                <a:off x="4547428" y="171325"/>
                <a:ext cx="1072878" cy="7499394"/>
              </a:xfrm>
              <a:prstGeom prst="triangle">
                <a:avLst/>
              </a:prstGeom>
              <a:gradFill>
                <a:gsLst>
                  <a:gs pos="41500">
                    <a:srgbClr val="E4E4F8">
                      <a:alpha val="16000"/>
                    </a:srgbClr>
                  </a:gs>
                  <a:gs pos="0">
                    <a:srgbClr val="F5F79F">
                      <a:lumMod val="36000"/>
                      <a:lumOff val="64000"/>
                      <a:alpha val="52000"/>
                    </a:srgbClr>
                  </a:gs>
                  <a:gs pos="83000">
                    <a:srgbClr val="0B0741">
                      <a:lumMod val="40000"/>
                      <a:lumOff val="60000"/>
                      <a:alpha val="1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2550022">
                <a:off x="2555516" y="-639410"/>
                <a:ext cx="1072878" cy="8842786"/>
              </a:xfrm>
              <a:prstGeom prst="triangle">
                <a:avLst/>
              </a:prstGeom>
              <a:gradFill>
                <a:gsLst>
                  <a:gs pos="41500">
                    <a:srgbClr val="E4E4F8">
                      <a:alpha val="16000"/>
                    </a:srgbClr>
                  </a:gs>
                  <a:gs pos="0">
                    <a:srgbClr val="F5F79F">
                      <a:lumMod val="36000"/>
                      <a:lumOff val="64000"/>
                      <a:alpha val="52000"/>
                    </a:srgbClr>
                  </a:gs>
                  <a:gs pos="83000">
                    <a:srgbClr val="0B0741">
                      <a:lumMod val="40000"/>
                      <a:lumOff val="60000"/>
                      <a:alpha val="1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20473587">
                <a:off x="6661144" y="325214"/>
                <a:ext cx="914100" cy="8802029"/>
              </a:xfrm>
              <a:prstGeom prst="triangle">
                <a:avLst/>
              </a:prstGeom>
              <a:gradFill>
                <a:gsLst>
                  <a:gs pos="41500">
                    <a:srgbClr val="E4E4F8">
                      <a:alpha val="16000"/>
                    </a:srgbClr>
                  </a:gs>
                  <a:gs pos="0">
                    <a:srgbClr val="F5F79F">
                      <a:lumMod val="36000"/>
                      <a:lumOff val="64000"/>
                      <a:alpha val="52000"/>
                    </a:srgbClr>
                  </a:gs>
                  <a:gs pos="83000">
                    <a:srgbClr val="0B0741">
                      <a:lumMod val="40000"/>
                      <a:lumOff val="60000"/>
                      <a:alpha val="1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7103250">
                <a:off x="9631089" y="-2412545"/>
                <a:ext cx="952303" cy="8448933"/>
              </a:xfrm>
              <a:prstGeom prst="triangle">
                <a:avLst/>
              </a:prstGeom>
              <a:gradFill>
                <a:gsLst>
                  <a:gs pos="41500">
                    <a:srgbClr val="E4E4F8">
                      <a:alpha val="16000"/>
                    </a:srgbClr>
                  </a:gs>
                  <a:gs pos="0">
                    <a:srgbClr val="F5F79F">
                      <a:lumMod val="36000"/>
                      <a:lumOff val="64000"/>
                      <a:alpha val="52000"/>
                    </a:srgbClr>
                  </a:gs>
                  <a:gs pos="83000">
                    <a:srgbClr val="0B0741">
                      <a:lumMod val="40000"/>
                      <a:lumOff val="60000"/>
                      <a:alpha val="1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8804101">
                <a:off x="8589622" y="-542154"/>
                <a:ext cx="952303" cy="8739828"/>
              </a:xfrm>
              <a:prstGeom prst="triangle">
                <a:avLst/>
              </a:prstGeom>
              <a:gradFill>
                <a:gsLst>
                  <a:gs pos="41500">
                    <a:srgbClr val="E4E4F8">
                      <a:alpha val="16000"/>
                    </a:srgbClr>
                  </a:gs>
                  <a:gs pos="0">
                    <a:srgbClr val="F5F79F">
                      <a:lumMod val="36000"/>
                      <a:lumOff val="64000"/>
                      <a:alpha val="52000"/>
                    </a:srgbClr>
                  </a:gs>
                  <a:gs pos="83000">
                    <a:srgbClr val="0B0741">
                      <a:lumMod val="40000"/>
                      <a:lumOff val="60000"/>
                      <a:alpha val="1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4333877">
                <a:off x="1829458" y="-1840161"/>
                <a:ext cx="1117717" cy="7198554"/>
              </a:xfrm>
              <a:prstGeom prst="triangle">
                <a:avLst/>
              </a:prstGeom>
              <a:gradFill>
                <a:gsLst>
                  <a:gs pos="41500">
                    <a:srgbClr val="E4E4F8">
                      <a:alpha val="16000"/>
                    </a:srgbClr>
                  </a:gs>
                  <a:gs pos="0">
                    <a:srgbClr val="F5F79F">
                      <a:lumMod val="36000"/>
                      <a:lumOff val="64000"/>
                      <a:alpha val="52000"/>
                    </a:srgbClr>
                  </a:gs>
                  <a:gs pos="83000">
                    <a:srgbClr val="0B0741">
                      <a:lumMod val="40000"/>
                      <a:lumOff val="60000"/>
                      <a:alpha val="1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8869892" y="-201953"/>
              <a:ext cx="4642133" cy="19028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35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084097" y="1555608"/>
            <a:ext cx="655736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4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 THREE-FOLD </a:t>
            </a:r>
            <a:endParaRPr lang="en-NZ" sz="4000" b="1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4000" b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  </a:t>
            </a:r>
            <a:r>
              <a:rPr lang="en-NZ" sz="4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 GOD </a:t>
            </a: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N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700" y="832019"/>
            <a:ext cx="9144000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NZ" sz="4000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express </a:t>
            </a:r>
            <a:r>
              <a:rPr lang="en-NZ" sz="40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Hisself</a:t>
            </a: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completely, </a:t>
            </a:r>
            <a:endParaRPr lang="en-N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God in Christ.</a:t>
            </a:r>
            <a:endParaRPr lang="en-N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hoffman's head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768641"/>
            <a:ext cx="4713707" cy="47137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932" y="709134"/>
            <a:ext cx="8933448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NZ" sz="4000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have the pre-eminence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NZ" sz="4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His Bride</a:t>
            </a:r>
            <a:endParaRPr lang="en-N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4277" y="1091976"/>
            <a:ext cx="5234504" cy="6127256"/>
            <a:chOff x="2564477" y="520476"/>
            <a:chExt cx="5234504" cy="6127256"/>
          </a:xfrm>
        </p:grpSpPr>
        <p:grpSp>
          <p:nvGrpSpPr>
            <p:cNvPr id="5" name="Group 4"/>
            <p:cNvGrpSpPr/>
            <p:nvPr/>
          </p:nvGrpSpPr>
          <p:grpSpPr>
            <a:xfrm>
              <a:off x="2564477" y="520476"/>
              <a:ext cx="5234504" cy="6127256"/>
              <a:chOff x="3419303" y="-449033"/>
              <a:chExt cx="6979338" cy="8169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23228" y="4398538"/>
                <a:ext cx="4498129" cy="3322104"/>
                <a:chOff x="1891718" y="3400468"/>
                <a:chExt cx="4498129" cy="3322104"/>
              </a:xfr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grpSpPr>
            <p:sp>
              <p:nvSpPr>
                <p:cNvPr id="39" name="Trapezoid 38"/>
                <p:cNvSpPr/>
                <p:nvPr/>
              </p:nvSpPr>
              <p:spPr>
                <a:xfrm>
                  <a:off x="4589616" y="4866249"/>
                  <a:ext cx="195678" cy="7346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sp>
              <p:nvSpPr>
                <p:cNvPr id="40" name="Trapezoid 39"/>
                <p:cNvSpPr/>
                <p:nvPr/>
              </p:nvSpPr>
              <p:spPr>
                <a:xfrm>
                  <a:off x="4014260" y="4878949"/>
                  <a:ext cx="195678" cy="7346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pic>
              <p:nvPicPr>
                <p:cNvPr id="41" name="Picture 40" descr="http://planetgreen.discovery.com/games-quizzes/green-vocab/images/5-daylight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596217">
                  <a:off x="2785326" y="3400468"/>
                  <a:ext cx="3604521" cy="3316694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softEdge rad="1270000"/>
                </a:effectLst>
                <a:extLst/>
              </p:spPr>
            </p:pic>
            <p:pic>
              <p:nvPicPr>
                <p:cNvPr id="42" name="Picture 41" descr="http://planetgreen.discovery.com/games-quizzes/green-vocab/images/5-daylight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596217">
                  <a:off x="1891718" y="3405878"/>
                  <a:ext cx="3604521" cy="3316694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softEdge rad="1270000"/>
                </a:effectLst>
                <a:extLst/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3419303" y="1090273"/>
                <a:ext cx="6979338" cy="5973708"/>
                <a:chOff x="6613590" y="1271226"/>
                <a:chExt cx="4638745" cy="3970363"/>
              </a:xfrm>
            </p:grpSpPr>
            <p:pic>
              <p:nvPicPr>
                <p:cNvPr id="31" name="Picture 9" descr="lampstn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13590" y="1271226"/>
                  <a:ext cx="4638745" cy="3970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134" y="1271226"/>
                  <a:ext cx="311759" cy="755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222707">
                  <a:off x="7409511" y="1413864"/>
                  <a:ext cx="311759" cy="669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222707">
                  <a:off x="10118398" y="1322908"/>
                  <a:ext cx="311759" cy="669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39355" y="1327596"/>
                  <a:ext cx="311759" cy="7602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52705" y="1291450"/>
                  <a:ext cx="311759" cy="7602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11608" y="1411038"/>
                  <a:ext cx="311759" cy="669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8" descr="http://www.officialpsds.com/images/thumbs/Candle-Flame-psd51140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72102" y="1327596"/>
                  <a:ext cx="311759" cy="806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5156070" y="-47095"/>
                <a:ext cx="3505806" cy="6639487"/>
                <a:chOff x="3185896" y="795929"/>
                <a:chExt cx="2330098" cy="4412866"/>
              </a:xfrm>
            </p:grpSpPr>
            <p:pic>
              <p:nvPicPr>
                <p:cNvPr id="29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360" b="98230" l="3911" r="8882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5896" y="795929"/>
                  <a:ext cx="2330098" cy="44128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Oval 29"/>
                <p:cNvSpPr/>
                <p:nvPr/>
              </p:nvSpPr>
              <p:spPr>
                <a:xfrm>
                  <a:off x="3688030" y="2084758"/>
                  <a:ext cx="436769" cy="514445"/>
                </a:xfrm>
                <a:prstGeom prst="ellipse">
                  <a:avLst/>
                </a:prstGeom>
                <a:solidFill>
                  <a:srgbClr val="F5F4DB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</p:grp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1569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6701"/>
              <a:stretch/>
            </p:blipFill>
            <p:spPr bwMode="auto">
              <a:xfrm rot="21378746">
                <a:off x="5768191" y="-449033"/>
                <a:ext cx="2237826" cy="223491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6065317" y="5808326"/>
                <a:ext cx="1091629" cy="758437"/>
              </a:xfrm>
              <a:prstGeom prst="ellipse">
                <a:avLst/>
              </a:prstGeom>
              <a:solidFill>
                <a:srgbClr val="FBF9E5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830723" y="5737033"/>
                <a:ext cx="1084613" cy="782252"/>
              </a:xfrm>
              <a:prstGeom prst="ellipse">
                <a:avLst/>
              </a:prstGeom>
              <a:solidFill>
                <a:srgbClr val="FBF9E5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917693" y="1640359"/>
                <a:ext cx="1556007" cy="1560979"/>
                <a:chOff x="-2491975" y="1622507"/>
                <a:chExt cx="1668134" cy="14825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-1930715" y="1830547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-2182212" y="1828692"/>
                  <a:ext cx="1018230" cy="892390"/>
                  <a:chOff x="-1784807" y="2199020"/>
                  <a:chExt cx="1018230" cy="892390"/>
                </a:xfrm>
                <a:gradFill flip="none" rotWithShape="1">
                  <a:gsLst>
                    <a:gs pos="15000">
                      <a:srgbClr val="FEFEB8"/>
                    </a:gs>
                    <a:gs pos="97917">
                      <a:schemeClr val="bg1"/>
                    </a:gs>
                    <a:gs pos="77000">
                      <a:srgbClr val="FFFF8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p:grpSpPr>
              <p:sp>
                <p:nvSpPr>
                  <p:cNvPr id="22" name="5-Point Star 21"/>
                  <p:cNvSpPr/>
                  <p:nvPr/>
                </p:nvSpPr>
                <p:spPr>
                  <a:xfrm>
                    <a:off x="-1082717" y="2667652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-1398291" y="2199020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  <p:sp>
                <p:nvSpPr>
                  <p:cNvPr id="24" name="5-Point Star 23"/>
                  <p:cNvSpPr/>
                  <p:nvPr/>
                </p:nvSpPr>
                <p:spPr>
                  <a:xfrm>
                    <a:off x="-1784807" y="2660325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-1614105" y="2447419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-1219615" y="2468752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  <p:sp>
                <p:nvSpPr>
                  <p:cNvPr id="27" name="5-Point Star 26"/>
                  <p:cNvSpPr/>
                  <p:nvPr/>
                </p:nvSpPr>
                <p:spPr>
                  <a:xfrm>
                    <a:off x="-1277422" y="2775270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  <p:sp>
                <p:nvSpPr>
                  <p:cNvPr id="28" name="5-Point Star 27"/>
                  <p:cNvSpPr/>
                  <p:nvPr/>
                </p:nvSpPr>
                <p:spPr>
                  <a:xfrm>
                    <a:off x="-1535755" y="2773571"/>
                    <a:ext cx="316140" cy="316140"/>
                  </a:xfrm>
                  <a:prstGeom prst="star5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/>
                  </a:p>
                </p:txBody>
              </p:sp>
            </p:grpSp>
            <p:sp>
              <p:nvSpPr>
                <p:cNvPr id="16" name="Oval 15"/>
                <p:cNvSpPr/>
                <p:nvPr/>
              </p:nvSpPr>
              <p:spPr>
                <a:xfrm>
                  <a:off x="-2125447" y="1622507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-2341049" y="1780577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-2491975" y="1979477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-2281280" y="2144832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2027049" y="2153174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-1799059" y="1995341"/>
                  <a:ext cx="975218" cy="951833"/>
                </a:xfrm>
                <a:prstGeom prst="ellipse">
                  <a:avLst/>
                </a:prstGeom>
                <a:solidFill>
                  <a:srgbClr val="FCFFE1"/>
                </a:solidFill>
                <a:ln>
                  <a:solidFill>
                    <a:schemeClr val="tx1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350"/>
                </a:p>
              </p:txBody>
            </p:sp>
          </p:grpSp>
        </p:grpSp>
        <p:pic>
          <p:nvPicPr>
            <p:cNvPr id="6" name="Picture 5" descr="http://dr-trader.com/images/sword6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3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71">
              <a:off x="2911257" y="1393975"/>
              <a:ext cx="1371718" cy="109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9773" y="921496"/>
            <a:ext cx="9335107" cy="5194139"/>
            <a:chOff x="546363" y="85662"/>
            <a:chExt cx="12446809" cy="6925518"/>
          </a:xfrm>
        </p:grpSpPr>
        <p:sp>
          <p:nvSpPr>
            <p:cNvPr id="4" name="Rectangle 3"/>
            <p:cNvSpPr/>
            <p:nvPr/>
          </p:nvSpPr>
          <p:spPr>
            <a:xfrm>
              <a:off x="546363" y="85662"/>
              <a:ext cx="12446809" cy="962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NZ" sz="4000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en-NZ" sz="4000" u="sng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Thirdly</a:t>
              </a:r>
              <a:r>
                <a:rPr lang="en-NZ" sz="4000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to restore the Kingdom</a:t>
              </a:r>
              <a:endParaRPr lang="en-N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1246" y="4995671"/>
              <a:ext cx="3223041" cy="201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NZ" sz="1350" dirty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63-0728  </a:t>
              </a:r>
              <a:endParaRPr lang="en-NZ" sz="1350" dirty="0" smtClean="0">
                <a:solidFill>
                  <a:schemeClr val="bg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NZ" sz="1350" b="1" u="sng" dirty="0" smtClean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CHRIST.IS.THE.MYSTERY.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NZ" sz="1350" b="1" u="sng" dirty="0" smtClean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OF.GOD.REVEALED</a:t>
              </a:r>
              <a:r>
                <a:rPr lang="en-NZ" sz="1350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  </a:t>
              </a:r>
              <a:endParaRPr lang="en-NZ" sz="135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NZ" sz="1350" dirty="0" smtClean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JEFFERSONVILLE.IN  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NZ" sz="1350" dirty="0" smtClean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V-3 </a:t>
              </a:r>
              <a:r>
                <a:rPr lang="en-NZ" sz="1350" dirty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N-7  SUNDAY_ 154</a:t>
              </a:r>
              <a:endParaRPr lang="en-NZ" sz="13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9137" y="840640"/>
            <a:ext cx="6068609" cy="6232274"/>
            <a:chOff x="5548771" y="-137509"/>
            <a:chExt cx="6470775" cy="66452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6129" y="2045369"/>
              <a:ext cx="5683417" cy="3659766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10" name="Picture 4" descr="http://eurokulture.missouri.edu/wp-content/uploads/2009/10/LouvrePyramid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6435" y1="83333" x2="16435" y2="83333"/>
                          <a14:foregroundMark x1="17361" y1="82407" x2="17361" y2="82407"/>
                          <a14:foregroundMark x1="16667" y1="85185" x2="16667" y2="85185"/>
                          <a14:foregroundMark x1="86111" y1="82716" x2="86111" y2="82716"/>
                          <a14:foregroundMark x1="86343" y1="81790" x2="86343" y2="81790"/>
                          <a14:foregroundMark x1="51157" y1="33025" x2="51157" y2="33025"/>
                          <a14:foregroundMark x1="51157" y1="31173" x2="51157" y2="31173"/>
                          <a14:backgroundMark x1="57639" y1="33333" x2="57639" y2="33333"/>
                          <a14:backgroundMark x1="58796" y1="38272" x2="58796" y2="38272"/>
                          <a14:backgroundMark x1="56713" y1="37346" x2="56713" y2="37346"/>
                          <a14:backgroundMark x1="42593" y1="42284" x2="42593" y2="42284"/>
                          <a14:backgroundMark x1="52315" y1="31173" x2="52315" y2="31173"/>
                        </a14:backgroundRemoval>
                      </a14:imgEffect>
                      <a14:imgEffect>
                        <a14:artisticCrisscrossEtching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649" y="56926"/>
              <a:ext cx="5561615" cy="41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51207" y1="36508" x2="51207" y2="3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48771" y="1657806"/>
              <a:ext cx="5561946" cy="484997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http://becominghiseve.files.wordpress.com/2012/03/bright-noonday-sun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29252" r="23560" b="3766"/>
            <a:stretch/>
          </p:blipFill>
          <p:spPr bwMode="auto">
            <a:xfrm>
              <a:off x="7620800" y="-137509"/>
              <a:ext cx="3230089" cy="2890186"/>
            </a:xfrm>
            <a:prstGeom prst="ellipse">
              <a:avLst/>
            </a:prstGeom>
            <a:ln>
              <a:noFill/>
            </a:ln>
            <a:effectLst>
              <a:softEdge rad="9779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75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9381" y="4886799"/>
            <a:ext cx="1249876" cy="464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/>
          <p:cNvGrpSpPr/>
          <p:nvPr/>
        </p:nvGrpSpPr>
        <p:grpSpPr>
          <a:xfrm>
            <a:off x="109728" y="682"/>
            <a:ext cx="3296243" cy="5380753"/>
            <a:chOff x="1844148" y="1292910"/>
            <a:chExt cx="3296243" cy="5380753"/>
          </a:xfrm>
        </p:grpSpPr>
        <p:grpSp>
          <p:nvGrpSpPr>
            <p:cNvPr id="16" name="Group 15"/>
            <p:cNvGrpSpPr/>
            <p:nvPr/>
          </p:nvGrpSpPr>
          <p:grpSpPr>
            <a:xfrm>
              <a:off x="2631259" y="1292910"/>
              <a:ext cx="2275002" cy="1211187"/>
              <a:chOff x="1619362" y="1341437"/>
              <a:chExt cx="2275002" cy="121118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433018" y="1491116"/>
                <a:ext cx="1404196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+8)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485284" y="1341437"/>
                <a:ext cx="40908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0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19362" y="1767794"/>
                <a:ext cx="8931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 = </a:t>
                </a:r>
                <a:endParaRPr lang="en-NZ" sz="2800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512555" y="2044473"/>
                <a:ext cx="10776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3036436" y="1891065"/>
                <a:ext cx="40908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0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821780" y="2029404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NZ" sz="2800" dirty="0"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43798" y="2443261"/>
              <a:ext cx="2452673" cy="1211187"/>
              <a:chOff x="2424264" y="1961008"/>
              <a:chExt cx="2452673" cy="121118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511725" y="1961008"/>
                <a:ext cx="2365212" cy="1211187"/>
                <a:chOff x="1529152" y="1341437"/>
                <a:chExt cx="2365212" cy="1211187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2433018" y="1491116"/>
                  <a:ext cx="1404196" cy="553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NZ" sz="2800" b="1" i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(3</a:t>
                  </a:r>
                  <a:r>
                    <a:rPr lang="en-NZ" sz="2800" b="1" i="1" dirty="0" smtClean="0">
                      <a:latin typeface="Book Antiqua" panose="0204060205030503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en-NZ" sz="2800" b="1" i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+8)</a:t>
                  </a:r>
                  <a:r>
                    <a:rPr lang="en-NZ" sz="28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NZ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485284" y="1341437"/>
                  <a:ext cx="409080" cy="553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NZ" sz="2000" b="1" i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NZ" sz="28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NZ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529152" y="1767794"/>
                  <a:ext cx="89319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NZ" sz="2800" b="1" i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49 = </a:t>
                  </a:r>
                  <a:endParaRPr lang="en-NZ" sz="2800" dirty="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12555" y="2044473"/>
                  <a:ext cx="107768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/>
                <p:cNvSpPr/>
                <p:nvPr/>
              </p:nvSpPr>
              <p:spPr>
                <a:xfrm>
                  <a:off x="3036436" y="1891065"/>
                  <a:ext cx="409080" cy="553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NZ" sz="2000" b="1" i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NZ" sz="28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NZ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821780" y="2029404"/>
                  <a:ext cx="3642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NZ" sz="2800" b="1" i="1" dirty="0" smtClean="0">
                      <a:latin typeface="Book Antiqua" panose="0204060205030503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endParaRPr lang="en-NZ" sz="2800" dirty="0">
                    <a:latin typeface="Book Antiqua" panose="02040602050305030304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355583" y="2136240"/>
                <a:ext cx="1315265" cy="921594"/>
                <a:chOff x="3355583" y="2109740"/>
                <a:chExt cx="1315265" cy="966534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355583" y="2965837"/>
                  <a:ext cx="77416" cy="102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432999" y="2109740"/>
                  <a:ext cx="0" cy="9665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3424152" y="2112723"/>
                  <a:ext cx="1246696" cy="16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2424264" y="2408137"/>
                <a:ext cx="634839" cy="485775"/>
                <a:chOff x="3973962" y="3633107"/>
                <a:chExt cx="1504274" cy="97155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973962" y="4400550"/>
                  <a:ext cx="189579" cy="1959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4163541" y="3638122"/>
                  <a:ext cx="0" cy="9665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4155377" y="3633107"/>
                  <a:ext cx="1322859" cy="81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2643568" y="3554645"/>
              <a:ext cx="2217852" cy="1061508"/>
              <a:chOff x="1619362" y="1491116"/>
              <a:chExt cx="2217852" cy="106150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3018" y="1491116"/>
                <a:ext cx="1404196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+8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19362" y="1767794"/>
                <a:ext cx="873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 = </a:t>
                </a:r>
                <a:endParaRPr lang="en-NZ" sz="2800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512555" y="2044473"/>
                <a:ext cx="10776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821780" y="2029404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NZ" sz="2800" dirty="0"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43798" y="4503502"/>
              <a:ext cx="2287833" cy="568427"/>
              <a:chOff x="1619362" y="1722587"/>
              <a:chExt cx="2287833" cy="56842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02999" y="1722587"/>
                <a:ext cx="1404196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+8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362" y="1767794"/>
                <a:ext cx="9717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endParaRPr lang="en-NZ" sz="28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44148" y="5094629"/>
              <a:ext cx="3296243" cy="553357"/>
              <a:chOff x="1619362" y="1767794"/>
              <a:chExt cx="2526806" cy="55335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741972" y="1767794"/>
                <a:ext cx="1404196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19362" y="1767794"/>
                <a:ext cx="1285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endParaRPr lang="en-NZ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12998" y="5583436"/>
              <a:ext cx="2627393" cy="553357"/>
              <a:chOff x="2132083" y="1767794"/>
              <a:chExt cx="2014085" cy="55335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741972" y="1767794"/>
                <a:ext cx="1404196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132083" y="1767794"/>
                <a:ext cx="7449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NZ" sz="2800" b="1" i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endParaRPr lang="en-NZ" sz="28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12998" y="6120306"/>
              <a:ext cx="2627393" cy="553357"/>
              <a:chOff x="2132083" y="1767794"/>
              <a:chExt cx="2014085" cy="55335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41972" y="1767794"/>
                <a:ext cx="1404196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NZ" sz="2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NZ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N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32083" y="1767794"/>
                <a:ext cx="7301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NZ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NZ" sz="2800" b="1" i="1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NZ" sz="2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endParaRPr lang="en-NZ" sz="28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306416" y="117615"/>
            <a:ext cx="22025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The Answer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Answer Book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62006" y="1177465"/>
            <a:ext cx="2228852" cy="10194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6" name="Rectangle 55"/>
          <p:cNvSpPr/>
          <p:nvPr/>
        </p:nvSpPr>
        <p:spPr>
          <a:xfrm>
            <a:off x="3115491" y="117615"/>
            <a:ext cx="2932601" cy="250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if the </a:t>
            </a:r>
            <a:r>
              <a:rPr lang="en-NZ" sz="2800" b="1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Mathematician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Wrote The Question … comes and</a:t>
            </a:r>
            <a:r>
              <a:rPr lang="en-NZ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NZ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" y="1176038"/>
            <a:ext cx="3062113" cy="3710761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174456" y="1169844"/>
            <a:ext cx="3027374" cy="436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289336" y="2660525"/>
            <a:ext cx="8254093" cy="4816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295770" y="2631394"/>
            <a:ext cx="87665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Longer a Question … The </a:t>
            </a:r>
            <a:r>
              <a:rPr lang="en-NZ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en-NZ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Solved</a:t>
            </a:r>
            <a:endParaRPr lang="en-NZ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9250" y="117615"/>
            <a:ext cx="236578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Mathematical Problem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N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98148" y="123891"/>
            <a:ext cx="2228852" cy="10194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9" name="Rounded Rectangle 58"/>
          <p:cNvSpPr/>
          <p:nvPr/>
        </p:nvSpPr>
        <p:spPr>
          <a:xfrm>
            <a:off x="655071" y="4769718"/>
            <a:ext cx="1571185" cy="7359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Rectangle 59"/>
          <p:cNvSpPr/>
          <p:nvPr/>
        </p:nvSpPr>
        <p:spPr>
          <a:xfrm>
            <a:off x="569150" y="1585185"/>
            <a:ext cx="2676829" cy="53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 for ‘</a:t>
            </a:r>
            <a:r>
              <a:rPr lang="en-NZ" sz="2800" b="1" i="1" dirty="0" smtClean="0">
                <a:solidFill>
                  <a:srgbClr val="FF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x’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28072" y="2348240"/>
            <a:ext cx="267682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NZ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  <a:endParaRPr lang="en-NZ" sz="2800" b="1" i="1" dirty="0" smtClean="0">
              <a:solidFill>
                <a:srgbClr val="0070C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4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56" grpId="0"/>
      <p:bldP spid="5" grpId="0" animBg="1"/>
      <p:bldP spid="11" grpId="0" animBg="1"/>
      <p:bldP spid="9" grpId="0"/>
      <p:bldP spid="57" grpId="0"/>
      <p:bldP spid="58" grpId="0" animBg="1"/>
      <p:bldP spid="59" grpId="0" animBg="1"/>
      <p:bldP spid="60" grpId="0"/>
      <p:bldP spid="60" grpId="1"/>
      <p:bldP spid="61" grpId="0"/>
      <p:bldP spid="6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337" y="6046386"/>
            <a:ext cx="8254093" cy="4816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369250" y="117615"/>
            <a:ext cx="236578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Mathematical Problem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N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6416" y="117615"/>
            <a:ext cx="22025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The Answer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Answer Book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250" y="3426051"/>
            <a:ext cx="22025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octrinal Questions From The Bible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N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172" y="3403437"/>
            <a:ext cx="3195822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NZ" sz="2800" b="1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GOD,</a:t>
            </a:r>
            <a:r>
              <a:rPr lang="en-NZ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Wrote The Bible 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Comes down and Opens the Seven Seals … </a:t>
            </a:r>
            <a:r>
              <a:rPr lang="en-NZ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and</a:t>
            </a:r>
            <a:endParaRPr lang="en-NZ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6416" y="3426051"/>
            <a:ext cx="2202500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Reveals The Answers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and Through His Prophet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415" y="6006073"/>
            <a:ext cx="87665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a Question … The 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Solved</a:t>
            </a:r>
            <a:endParaRPr lang="en-NZ" sz="1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62006" y="1177465"/>
            <a:ext cx="2228852" cy="10194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ounded Rectangle 13"/>
          <p:cNvSpPr/>
          <p:nvPr/>
        </p:nvSpPr>
        <p:spPr>
          <a:xfrm>
            <a:off x="6262006" y="4445588"/>
            <a:ext cx="2228852" cy="14805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/>
          <p:cNvSpPr/>
          <p:nvPr/>
        </p:nvSpPr>
        <p:spPr>
          <a:xfrm>
            <a:off x="289336" y="2660525"/>
            <a:ext cx="8254093" cy="4816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295770" y="2631394"/>
            <a:ext cx="87665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Longer a Question … The </a:t>
            </a:r>
            <a:r>
              <a:rPr lang="en-NZ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en-NZ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Solved</a:t>
            </a:r>
            <a:endParaRPr lang="en-NZ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5491" y="117615"/>
            <a:ext cx="2932601" cy="250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if the </a:t>
            </a:r>
            <a:r>
              <a:rPr lang="en-NZ" sz="2800" b="1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Mathematician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Wrote The Question … comes and</a:t>
            </a:r>
            <a:r>
              <a:rPr lang="en-NZ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NZ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7" grpId="0"/>
      <p:bldP spid="8" grpId="0"/>
      <p:bldP spid="10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-64008" y="314257"/>
            <a:ext cx="6595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Godhead  ?            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Jehovah  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64008" y="913675"/>
            <a:ext cx="91870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   ?               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 JESUS CHRIST“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NAME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of  The Father / Son / Holy Ghost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64008" y="1992639"/>
            <a:ext cx="887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of The Holy Ghost ?   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Whom 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Sent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42939" y="3503807"/>
            <a:ext cx="91869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The Message  ?  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RAPTURE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NZ" sz="28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BRIDE </a:t>
            </a:r>
          </a:p>
          <a:p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NZ" sz="28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Worldliness condemned and</a:t>
            </a:r>
            <a:r>
              <a:rPr lang="en-NZ" sz="2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… </a:t>
            </a:r>
          </a:p>
          <a:p>
            <a:r>
              <a:rPr lang="en-NZ" sz="2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NZ" sz="2800" b="1" i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Organized Religion</a:t>
            </a:r>
            <a:r>
              <a:rPr lang="en-NZ" sz="2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exposed as ‘</a:t>
            </a:r>
            <a:r>
              <a:rPr lang="en-NZ" sz="2800" b="1" i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Man Of Sin</a:t>
            </a:r>
            <a:r>
              <a:rPr lang="en-NZ" sz="2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N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86936" y="2715667"/>
            <a:ext cx="93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 Church Ages ? 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Ages &amp; Messengers Identified 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64008" y="5125884"/>
            <a:ext cx="94179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 Seals ?        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Opened … &amp; The Mysteries Revealed</a:t>
            </a:r>
          </a:p>
          <a:p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The Bride now to Eat the little Book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= His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Life now in Her	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69394" y="6208864"/>
            <a:ext cx="932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 Home ?       </a:t>
            </a:r>
            <a:r>
              <a:rPr lang="en-NZ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curtain of Time Revealed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8969821" y="6654702"/>
            <a:ext cx="174179" cy="23452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12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5" grpId="0"/>
      <p:bldP spid="46" grpId="0"/>
      <p:bldP spid="47" grpId="0"/>
      <p:bldP spid="51" grpId="0"/>
      <p:bldP spid="54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100" y="1877557"/>
            <a:ext cx="8667636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</a:t>
            </a:r>
            <a:r>
              <a:rPr lang="en-NZ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NZ" sz="2800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ALPHA</a:t>
            </a:r>
            <a:r>
              <a:rPr lang="en-NZ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coming of</a:t>
            </a:r>
            <a:r>
              <a:rPr lang="en-NZ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NZ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(1</a:t>
            </a:r>
            <a:r>
              <a:rPr lang="en-NZ" sz="2800" i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NZ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Coming)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NZ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 10:1 is</a:t>
            </a:r>
            <a:r>
              <a:rPr lang="en-NZ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NZ" sz="2800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OMEGA</a:t>
            </a:r>
            <a:r>
              <a:rPr lang="en-NZ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coming of</a:t>
            </a:r>
            <a:r>
              <a:rPr lang="en-NZ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NZ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</a:t>
            </a:r>
            <a:r>
              <a:rPr lang="en-NZ" sz="2800" i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NZ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Advent)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8969821" y="6654702"/>
            <a:ext cx="174179" cy="23452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397" y="2939534"/>
            <a:ext cx="382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i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… RECOGNIZING HIM …</a:t>
            </a:r>
            <a:r>
              <a:rPr lang="en-NZ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391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776" y="525359"/>
            <a:ext cx="8101584" cy="587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65-0217  A.MAN.RUNNING.FROM.THE.PRESENCE.OF.THE.LORD_  JEFFERSONVILLE.IN  V-5 N-8  WEDNESDAY</a:t>
            </a:r>
            <a:r>
              <a:rPr lang="en-N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 60       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       And when you see then, </a:t>
            </a:r>
            <a:r>
              <a:rPr lang="en-N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day now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when the Word of God has made these promises of things that we see happening now, </a:t>
            </a:r>
            <a:r>
              <a:rPr lang="en-NZ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we've got the responsibility to either face up to It </a:t>
            </a:r>
            <a:r>
              <a:rPr lang="en-NZ" sz="28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get away from It.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have... </a:t>
            </a:r>
            <a:r>
              <a:rPr lang="en-NZ" sz="28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just can't stay neutral.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You've got to do something about It</a:t>
            </a:r>
            <a:r>
              <a:rPr lang="en-N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... 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move has got to be made.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can't come in that church door and go out the same person you come in. You're either </a:t>
            </a:r>
            <a:r>
              <a:rPr lang="en-NZ" sz="28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away,</a:t>
            </a:r>
            <a:r>
              <a:rPr lang="en-NZ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NZ" sz="28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closer to God</a:t>
            </a:r>
            <a:r>
              <a:rPr lang="en-NZ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every time you come in or go out there.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8969821" y="6638375"/>
            <a:ext cx="174179" cy="23452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38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23095" y="271954"/>
            <a:ext cx="3112603" cy="393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3733938" y="565710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N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491" y="1056792"/>
            <a:ext cx="8445751" cy="5156014"/>
            <a:chOff x="409491" y="1056792"/>
            <a:chExt cx="8445751" cy="5156014"/>
          </a:xfrm>
        </p:grpSpPr>
        <p:pic>
          <p:nvPicPr>
            <p:cNvPr id="2050" name="Picture 2" descr="https://adapaproject.org/images/biobook_images/Height%20distribut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r="52896"/>
            <a:stretch/>
          </p:blipFill>
          <p:spPr bwMode="auto">
            <a:xfrm>
              <a:off x="409491" y="1155032"/>
              <a:ext cx="8445751" cy="505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01732" y="1155032"/>
              <a:ext cx="1765190" cy="84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81" y="1056792"/>
              <a:ext cx="461176" cy="402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795451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22868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6354" y="4998720"/>
            <a:ext cx="798576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Card 7"/>
          <p:cNvSpPr/>
          <p:nvPr/>
        </p:nvSpPr>
        <p:spPr>
          <a:xfrm>
            <a:off x="2815247" y="1654118"/>
            <a:ext cx="3786968" cy="334460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3934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4865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8153 h 16153"/>
              <a:gd name="connsiteX1" fmla="*/ 2023 w 10000"/>
              <a:gd name="connsiteY1" fmla="*/ 2219 h 16153"/>
              <a:gd name="connsiteX2" fmla="*/ 10000 w 10000"/>
              <a:gd name="connsiteY2" fmla="*/ 7084 h 16153"/>
              <a:gd name="connsiteX3" fmla="*/ 10000 w 10000"/>
              <a:gd name="connsiteY3" fmla="*/ 16153 h 16153"/>
              <a:gd name="connsiteX4" fmla="*/ 0 w 10000"/>
              <a:gd name="connsiteY4" fmla="*/ 16153 h 16153"/>
              <a:gd name="connsiteX5" fmla="*/ 0 w 10000"/>
              <a:gd name="connsiteY5" fmla="*/ 8153 h 16153"/>
              <a:gd name="connsiteX0" fmla="*/ 0 w 10000"/>
              <a:gd name="connsiteY0" fmla="*/ 9660 h 17660"/>
              <a:gd name="connsiteX1" fmla="*/ 2023 w 10000"/>
              <a:gd name="connsiteY1" fmla="*/ 3726 h 17660"/>
              <a:gd name="connsiteX2" fmla="*/ 10000 w 10000"/>
              <a:gd name="connsiteY2" fmla="*/ 8591 h 17660"/>
              <a:gd name="connsiteX3" fmla="*/ 10000 w 10000"/>
              <a:gd name="connsiteY3" fmla="*/ 17660 h 17660"/>
              <a:gd name="connsiteX4" fmla="*/ 0 w 10000"/>
              <a:gd name="connsiteY4" fmla="*/ 17660 h 17660"/>
              <a:gd name="connsiteX5" fmla="*/ 0 w 10000"/>
              <a:gd name="connsiteY5" fmla="*/ 9660 h 17660"/>
              <a:gd name="connsiteX0" fmla="*/ 0 w 10000"/>
              <a:gd name="connsiteY0" fmla="*/ 1069 h 9069"/>
              <a:gd name="connsiteX1" fmla="*/ 10000 w 10000"/>
              <a:gd name="connsiteY1" fmla="*/ 0 h 9069"/>
              <a:gd name="connsiteX2" fmla="*/ 10000 w 10000"/>
              <a:gd name="connsiteY2" fmla="*/ 9069 h 9069"/>
              <a:gd name="connsiteX3" fmla="*/ 0 w 10000"/>
              <a:gd name="connsiteY3" fmla="*/ 9069 h 9069"/>
              <a:gd name="connsiteX4" fmla="*/ 0 w 10000"/>
              <a:gd name="connsiteY4" fmla="*/ 1069 h 9069"/>
              <a:gd name="connsiteX0" fmla="*/ 0 w 10000"/>
              <a:gd name="connsiteY0" fmla="*/ 10141 h 18962"/>
              <a:gd name="connsiteX1" fmla="*/ 10000 w 10000"/>
              <a:gd name="connsiteY1" fmla="*/ 8962 h 18962"/>
              <a:gd name="connsiteX2" fmla="*/ 10000 w 10000"/>
              <a:gd name="connsiteY2" fmla="*/ 18962 h 18962"/>
              <a:gd name="connsiteX3" fmla="*/ 0 w 10000"/>
              <a:gd name="connsiteY3" fmla="*/ 18962 h 18962"/>
              <a:gd name="connsiteX4" fmla="*/ 0 w 10000"/>
              <a:gd name="connsiteY4" fmla="*/ 10141 h 18962"/>
              <a:gd name="connsiteX0" fmla="*/ 0 w 10000"/>
              <a:gd name="connsiteY0" fmla="*/ 12160 h 20981"/>
              <a:gd name="connsiteX1" fmla="*/ 10000 w 10000"/>
              <a:gd name="connsiteY1" fmla="*/ 10981 h 20981"/>
              <a:gd name="connsiteX2" fmla="*/ 10000 w 10000"/>
              <a:gd name="connsiteY2" fmla="*/ 20981 h 20981"/>
              <a:gd name="connsiteX3" fmla="*/ 0 w 10000"/>
              <a:gd name="connsiteY3" fmla="*/ 20981 h 20981"/>
              <a:gd name="connsiteX4" fmla="*/ 0 w 10000"/>
              <a:gd name="connsiteY4" fmla="*/ 12160 h 20981"/>
              <a:gd name="connsiteX0" fmla="*/ 0 w 10000"/>
              <a:gd name="connsiteY0" fmla="*/ 9666 h 18487"/>
              <a:gd name="connsiteX1" fmla="*/ 10000 w 10000"/>
              <a:gd name="connsiteY1" fmla="*/ 8487 h 18487"/>
              <a:gd name="connsiteX2" fmla="*/ 10000 w 10000"/>
              <a:gd name="connsiteY2" fmla="*/ 18487 h 18487"/>
              <a:gd name="connsiteX3" fmla="*/ 0 w 10000"/>
              <a:gd name="connsiteY3" fmla="*/ 18487 h 18487"/>
              <a:gd name="connsiteX4" fmla="*/ 0 w 10000"/>
              <a:gd name="connsiteY4" fmla="*/ 9666 h 18487"/>
              <a:gd name="connsiteX0" fmla="*/ 0 w 10000"/>
              <a:gd name="connsiteY0" fmla="*/ 10213 h 19034"/>
              <a:gd name="connsiteX1" fmla="*/ 10000 w 10000"/>
              <a:gd name="connsiteY1" fmla="*/ 9034 h 19034"/>
              <a:gd name="connsiteX2" fmla="*/ 10000 w 10000"/>
              <a:gd name="connsiteY2" fmla="*/ 19034 h 19034"/>
              <a:gd name="connsiteX3" fmla="*/ 0 w 10000"/>
              <a:gd name="connsiteY3" fmla="*/ 19034 h 19034"/>
              <a:gd name="connsiteX4" fmla="*/ 0 w 10000"/>
              <a:gd name="connsiteY4" fmla="*/ 10213 h 19034"/>
              <a:gd name="connsiteX0" fmla="*/ 0 w 10023"/>
              <a:gd name="connsiteY0" fmla="*/ 9590 h 20097"/>
              <a:gd name="connsiteX1" fmla="*/ 10023 w 10023"/>
              <a:gd name="connsiteY1" fmla="*/ 10097 h 20097"/>
              <a:gd name="connsiteX2" fmla="*/ 10023 w 10023"/>
              <a:gd name="connsiteY2" fmla="*/ 20097 h 20097"/>
              <a:gd name="connsiteX3" fmla="*/ 23 w 10023"/>
              <a:gd name="connsiteY3" fmla="*/ 20097 h 20097"/>
              <a:gd name="connsiteX4" fmla="*/ 0 w 10023"/>
              <a:gd name="connsiteY4" fmla="*/ 9590 h 20097"/>
              <a:gd name="connsiteX0" fmla="*/ 0 w 10046"/>
              <a:gd name="connsiteY0" fmla="*/ 10029 h 20536"/>
              <a:gd name="connsiteX1" fmla="*/ 10046 w 10046"/>
              <a:gd name="connsiteY1" fmla="*/ 9331 h 20536"/>
              <a:gd name="connsiteX2" fmla="*/ 10023 w 10046"/>
              <a:gd name="connsiteY2" fmla="*/ 20536 h 20536"/>
              <a:gd name="connsiteX3" fmla="*/ 23 w 10046"/>
              <a:gd name="connsiteY3" fmla="*/ 20536 h 20536"/>
              <a:gd name="connsiteX4" fmla="*/ 0 w 10046"/>
              <a:gd name="connsiteY4" fmla="*/ 10029 h 20536"/>
              <a:gd name="connsiteX0" fmla="*/ 0 w 10046"/>
              <a:gd name="connsiteY0" fmla="*/ 9157 h 19664"/>
              <a:gd name="connsiteX1" fmla="*/ 10046 w 10046"/>
              <a:gd name="connsiteY1" fmla="*/ 8459 h 19664"/>
              <a:gd name="connsiteX2" fmla="*/ 10023 w 10046"/>
              <a:gd name="connsiteY2" fmla="*/ 19664 h 19664"/>
              <a:gd name="connsiteX3" fmla="*/ 23 w 10046"/>
              <a:gd name="connsiteY3" fmla="*/ 19664 h 19664"/>
              <a:gd name="connsiteX4" fmla="*/ 0 w 10046"/>
              <a:gd name="connsiteY4" fmla="*/ 9157 h 19664"/>
              <a:gd name="connsiteX0" fmla="*/ 0 w 10046"/>
              <a:gd name="connsiteY0" fmla="*/ 7673 h 18180"/>
              <a:gd name="connsiteX1" fmla="*/ 10046 w 10046"/>
              <a:gd name="connsiteY1" fmla="*/ 6975 h 18180"/>
              <a:gd name="connsiteX2" fmla="*/ 10023 w 10046"/>
              <a:gd name="connsiteY2" fmla="*/ 18180 h 18180"/>
              <a:gd name="connsiteX3" fmla="*/ 23 w 10046"/>
              <a:gd name="connsiteY3" fmla="*/ 18180 h 18180"/>
              <a:gd name="connsiteX4" fmla="*/ 0 w 10046"/>
              <a:gd name="connsiteY4" fmla="*/ 7673 h 18180"/>
              <a:gd name="connsiteX0" fmla="*/ 0 w 10046"/>
              <a:gd name="connsiteY0" fmla="*/ 7836 h 18343"/>
              <a:gd name="connsiteX1" fmla="*/ 10046 w 10046"/>
              <a:gd name="connsiteY1" fmla="*/ 7138 h 18343"/>
              <a:gd name="connsiteX2" fmla="*/ 10023 w 10046"/>
              <a:gd name="connsiteY2" fmla="*/ 18343 h 18343"/>
              <a:gd name="connsiteX3" fmla="*/ 23 w 10046"/>
              <a:gd name="connsiteY3" fmla="*/ 18343 h 18343"/>
              <a:gd name="connsiteX4" fmla="*/ 0 w 10046"/>
              <a:gd name="connsiteY4" fmla="*/ 7836 h 18343"/>
              <a:gd name="connsiteX0" fmla="*/ 0 w 10046"/>
              <a:gd name="connsiteY0" fmla="*/ 8266 h 17640"/>
              <a:gd name="connsiteX1" fmla="*/ 10046 w 10046"/>
              <a:gd name="connsiteY1" fmla="*/ 6435 h 17640"/>
              <a:gd name="connsiteX2" fmla="*/ 10023 w 10046"/>
              <a:gd name="connsiteY2" fmla="*/ 17640 h 17640"/>
              <a:gd name="connsiteX3" fmla="*/ 23 w 10046"/>
              <a:gd name="connsiteY3" fmla="*/ 17640 h 17640"/>
              <a:gd name="connsiteX4" fmla="*/ 0 w 10046"/>
              <a:gd name="connsiteY4" fmla="*/ 8266 h 17640"/>
              <a:gd name="connsiteX0" fmla="*/ 0 w 10024"/>
              <a:gd name="connsiteY0" fmla="*/ 7803 h 17177"/>
              <a:gd name="connsiteX1" fmla="*/ 9999 w 10024"/>
              <a:gd name="connsiteY1" fmla="*/ 7200 h 17177"/>
              <a:gd name="connsiteX2" fmla="*/ 10023 w 10024"/>
              <a:gd name="connsiteY2" fmla="*/ 17177 h 17177"/>
              <a:gd name="connsiteX3" fmla="*/ 23 w 10024"/>
              <a:gd name="connsiteY3" fmla="*/ 17177 h 17177"/>
              <a:gd name="connsiteX4" fmla="*/ 0 w 10024"/>
              <a:gd name="connsiteY4" fmla="*/ 7803 h 17177"/>
              <a:gd name="connsiteX0" fmla="*/ 0 w 10024"/>
              <a:gd name="connsiteY0" fmla="*/ 8527 h 17901"/>
              <a:gd name="connsiteX1" fmla="*/ 9999 w 10024"/>
              <a:gd name="connsiteY1" fmla="*/ 7924 h 17901"/>
              <a:gd name="connsiteX2" fmla="*/ 10023 w 10024"/>
              <a:gd name="connsiteY2" fmla="*/ 17901 h 17901"/>
              <a:gd name="connsiteX3" fmla="*/ 23 w 10024"/>
              <a:gd name="connsiteY3" fmla="*/ 17901 h 17901"/>
              <a:gd name="connsiteX4" fmla="*/ 0 w 10024"/>
              <a:gd name="connsiteY4" fmla="*/ 8527 h 17901"/>
              <a:gd name="connsiteX0" fmla="*/ 0 w 10024"/>
              <a:gd name="connsiteY0" fmla="*/ 8117 h 17491"/>
              <a:gd name="connsiteX1" fmla="*/ 9999 w 10024"/>
              <a:gd name="connsiteY1" fmla="*/ 7514 h 17491"/>
              <a:gd name="connsiteX2" fmla="*/ 10023 w 10024"/>
              <a:gd name="connsiteY2" fmla="*/ 17491 h 17491"/>
              <a:gd name="connsiteX3" fmla="*/ 23 w 10024"/>
              <a:gd name="connsiteY3" fmla="*/ 17491 h 17491"/>
              <a:gd name="connsiteX4" fmla="*/ 0 w 10024"/>
              <a:gd name="connsiteY4" fmla="*/ 8117 h 17491"/>
              <a:gd name="connsiteX0" fmla="*/ 0 w 10139"/>
              <a:gd name="connsiteY0" fmla="*/ 7943 h 17317"/>
              <a:gd name="connsiteX1" fmla="*/ 10139 w 10139"/>
              <a:gd name="connsiteY1" fmla="*/ 7765 h 17317"/>
              <a:gd name="connsiteX2" fmla="*/ 10023 w 10139"/>
              <a:gd name="connsiteY2" fmla="*/ 17317 h 17317"/>
              <a:gd name="connsiteX3" fmla="*/ 23 w 10139"/>
              <a:gd name="connsiteY3" fmla="*/ 17317 h 17317"/>
              <a:gd name="connsiteX4" fmla="*/ 0 w 10139"/>
              <a:gd name="connsiteY4" fmla="*/ 7943 h 17317"/>
              <a:gd name="connsiteX0" fmla="*/ 0 w 10139"/>
              <a:gd name="connsiteY0" fmla="*/ 8761 h 18135"/>
              <a:gd name="connsiteX1" fmla="*/ 10139 w 10139"/>
              <a:gd name="connsiteY1" fmla="*/ 8583 h 18135"/>
              <a:gd name="connsiteX2" fmla="*/ 10023 w 10139"/>
              <a:gd name="connsiteY2" fmla="*/ 18135 h 18135"/>
              <a:gd name="connsiteX3" fmla="*/ 23 w 10139"/>
              <a:gd name="connsiteY3" fmla="*/ 18135 h 18135"/>
              <a:gd name="connsiteX4" fmla="*/ 0 w 10139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" h="18135">
                <a:moveTo>
                  <a:pt x="0" y="8761"/>
                </a:moveTo>
                <a:cubicBezTo>
                  <a:pt x="3730" y="-4579"/>
                  <a:pt x="7389" y="-1086"/>
                  <a:pt x="10139" y="8583"/>
                </a:cubicBezTo>
                <a:cubicBezTo>
                  <a:pt x="10131" y="12318"/>
                  <a:pt x="10148" y="14400"/>
                  <a:pt x="10140" y="18135"/>
                </a:cubicBezTo>
                <a:lnTo>
                  <a:pt x="23" y="18135"/>
                </a:lnTo>
                <a:cubicBezTo>
                  <a:pt x="15" y="14633"/>
                  <a:pt x="8" y="12263"/>
                  <a:pt x="0" y="8761"/>
                </a:cubicBezTo>
                <a:close/>
              </a:path>
            </a:pathLst>
          </a:custGeom>
          <a:solidFill>
            <a:srgbClr val="66FF3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lowchart: Card 24"/>
          <p:cNvSpPr/>
          <p:nvPr/>
        </p:nvSpPr>
        <p:spPr>
          <a:xfrm>
            <a:off x="1037647" y="3365864"/>
            <a:ext cx="1745837" cy="16241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2E75B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Card 24"/>
          <p:cNvSpPr/>
          <p:nvPr/>
        </p:nvSpPr>
        <p:spPr>
          <a:xfrm flipH="1">
            <a:off x="6643519" y="3207025"/>
            <a:ext cx="1507703" cy="178298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7" y="1119610"/>
            <a:ext cx="2146114" cy="911003"/>
          </a:xfrm>
          <a:prstGeom prst="rect">
            <a:avLst/>
          </a:prstGeom>
        </p:spPr>
      </p:pic>
      <p:sp>
        <p:nvSpPr>
          <p:cNvPr id="2052" name="Rectangle 2051"/>
          <p:cNvSpPr/>
          <p:nvPr/>
        </p:nvSpPr>
        <p:spPr>
          <a:xfrm>
            <a:off x="437747" y="1575111"/>
            <a:ext cx="2329131" cy="532937"/>
          </a:xfrm>
          <a:prstGeom prst="rect">
            <a:avLst/>
          </a:prstGeom>
          <a:solidFill>
            <a:srgbClr val="3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ectangle 38"/>
          <p:cNvSpPr/>
          <p:nvPr/>
        </p:nvSpPr>
        <p:spPr>
          <a:xfrm>
            <a:off x="6654957" y="1568358"/>
            <a:ext cx="2329131" cy="532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/>
          <p:cNvSpPr/>
          <p:nvPr/>
        </p:nvSpPr>
        <p:spPr>
          <a:xfrm>
            <a:off x="2848662" y="1583850"/>
            <a:ext cx="3731011" cy="532937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51" name="TextBox 2050"/>
          <p:cNvSpPr txBox="1"/>
          <p:nvPr/>
        </p:nvSpPr>
        <p:spPr>
          <a:xfrm>
            <a:off x="992786" y="1610746"/>
            <a:ext cx="1153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A Devil </a:t>
            </a:r>
            <a:endParaRPr lang="en-NZ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19505" y="1622460"/>
            <a:ext cx="316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A Good Man …Prophet</a:t>
            </a:r>
            <a:endParaRPr lang="en-NZ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442334" y="159137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God 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9342" y="3003492"/>
            <a:ext cx="2365364" cy="21900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6649625" y="1285756"/>
            <a:ext cx="23818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r>
              <a:rPr lang="en-NZ" sz="2400" dirty="0" smtClean="0"/>
              <a:t>BUT The Elect … is  </a:t>
            </a:r>
            <a:r>
              <a:rPr lang="en-NZ" sz="2400" b="1" u="sng" dirty="0" smtClean="0">
                <a:solidFill>
                  <a:srgbClr val="FF0000"/>
                </a:solidFill>
              </a:rPr>
              <a:t>MRS</a:t>
            </a:r>
            <a:r>
              <a:rPr lang="en-NZ" sz="2400" b="1" u="sng" dirty="0" smtClean="0"/>
              <a:t> </a:t>
            </a:r>
            <a:r>
              <a:rPr lang="en-NZ" sz="2400" b="1" u="sng" dirty="0" smtClean="0">
                <a:solidFill>
                  <a:srgbClr val="FF0000"/>
                </a:solidFill>
              </a:rPr>
              <a:t>JESUS CHRIST </a:t>
            </a:r>
            <a:r>
              <a:rPr lang="en-NZ" sz="2400" b="1" dirty="0" smtClean="0">
                <a:solidFill>
                  <a:srgbClr val="FF0000"/>
                </a:solidFill>
              </a:rPr>
              <a:t>…part of GOD</a:t>
            </a:r>
            <a:r>
              <a:rPr lang="en-NZ" sz="2400" dirty="0" smtClean="0">
                <a:solidFill>
                  <a:srgbClr val="FF0000"/>
                </a:solidFill>
              </a:rPr>
              <a:t> HIMSELF ! </a:t>
            </a:r>
            <a:endParaRPr lang="en-NZ" sz="2800" dirty="0"/>
          </a:p>
        </p:txBody>
      </p:sp>
      <p:sp>
        <p:nvSpPr>
          <p:cNvPr id="20" name="Rectangle 19"/>
          <p:cNvSpPr/>
          <p:nvPr/>
        </p:nvSpPr>
        <p:spPr>
          <a:xfrm>
            <a:off x="475950" y="3411205"/>
            <a:ext cx="2297904" cy="2609066"/>
          </a:xfrm>
          <a:prstGeom prst="rect">
            <a:avLst/>
          </a:prstGeom>
          <a:solidFill>
            <a:srgbClr val="3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/>
          <p:cNvSpPr/>
          <p:nvPr/>
        </p:nvSpPr>
        <p:spPr>
          <a:xfrm>
            <a:off x="582642" y="3040519"/>
            <a:ext cx="2253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dirty="0"/>
          </a:p>
          <a:p>
            <a:endParaRPr lang="en-NZ" sz="2800" dirty="0"/>
          </a:p>
          <a:p>
            <a:r>
              <a:rPr lang="en-NZ" sz="2400" dirty="0" smtClean="0"/>
              <a:t>Some think SHE’s possessed of a Devil</a:t>
            </a:r>
            <a:endParaRPr lang="en-NZ" sz="3200" dirty="0"/>
          </a:p>
        </p:txBody>
      </p:sp>
      <p:sp>
        <p:nvSpPr>
          <p:cNvPr id="28" name="Rectangle 27"/>
          <p:cNvSpPr/>
          <p:nvPr/>
        </p:nvSpPr>
        <p:spPr>
          <a:xfrm>
            <a:off x="3130717" y="2844817"/>
            <a:ext cx="3315965" cy="280581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/>
          <p:cNvSpPr/>
          <p:nvPr/>
        </p:nvSpPr>
        <p:spPr>
          <a:xfrm>
            <a:off x="3330941" y="2791087"/>
            <a:ext cx="3113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/>
          </a:p>
          <a:p>
            <a:r>
              <a:rPr lang="en-NZ" sz="2400" dirty="0" smtClean="0"/>
              <a:t>Most people see your good works which the Life of Christ in you produces, and will say …”They are GOOD People “…</a:t>
            </a:r>
            <a:endParaRPr lang="en-NZ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981" y="247602"/>
            <a:ext cx="289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u="sng" dirty="0" smtClean="0"/>
              <a:t>JESUS’ BRIDE …           </a:t>
            </a:r>
            <a:endParaRPr lang="en-NZ" sz="2400" b="1" u="sng" dirty="0"/>
          </a:p>
        </p:txBody>
      </p:sp>
    </p:spTree>
    <p:extLst>
      <p:ext uri="{BB962C8B-B14F-4D97-AF65-F5344CB8AC3E}">
        <p14:creationId xmlns:p14="http://schemas.microsoft.com/office/powerpoint/2010/main" val="25230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5108" y="1596170"/>
            <a:ext cx="6875591" cy="290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21:10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    10     †     And when he was come into Jerusalem, </a:t>
            </a:r>
            <a:r>
              <a:rPr lang="en-N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city was moved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saying, </a:t>
            </a:r>
            <a:r>
              <a:rPr lang="en-NZ" sz="32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this?</a:t>
            </a:r>
            <a:r>
              <a:rPr lang="en-N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    11     †     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multitude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said,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“This is Jesus </a:t>
            </a:r>
            <a:r>
              <a:rPr lang="en-NZ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prophet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Nazareth of Galilee.”</a:t>
            </a:r>
            <a:r>
              <a:rPr lang="en-N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0400" y="621664"/>
            <a:ext cx="7538880" cy="56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938" y="565710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N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491" y="1056792"/>
            <a:ext cx="8445751" cy="5156014"/>
            <a:chOff x="409491" y="1056792"/>
            <a:chExt cx="8445751" cy="5156014"/>
          </a:xfrm>
        </p:grpSpPr>
        <p:pic>
          <p:nvPicPr>
            <p:cNvPr id="2050" name="Picture 2" descr="https://adapaproject.org/images/biobook_images/Height%20distribut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r="52896"/>
            <a:stretch/>
          </p:blipFill>
          <p:spPr bwMode="auto">
            <a:xfrm>
              <a:off x="409491" y="1155032"/>
              <a:ext cx="8445751" cy="505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01732" y="1155032"/>
              <a:ext cx="1765190" cy="84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81" y="1056792"/>
              <a:ext cx="461176" cy="402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795451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22868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6354" y="4998720"/>
            <a:ext cx="798576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Card 7"/>
          <p:cNvSpPr/>
          <p:nvPr/>
        </p:nvSpPr>
        <p:spPr>
          <a:xfrm>
            <a:off x="2815247" y="1654118"/>
            <a:ext cx="3786968" cy="334460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3934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4865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8153 h 16153"/>
              <a:gd name="connsiteX1" fmla="*/ 2023 w 10000"/>
              <a:gd name="connsiteY1" fmla="*/ 2219 h 16153"/>
              <a:gd name="connsiteX2" fmla="*/ 10000 w 10000"/>
              <a:gd name="connsiteY2" fmla="*/ 7084 h 16153"/>
              <a:gd name="connsiteX3" fmla="*/ 10000 w 10000"/>
              <a:gd name="connsiteY3" fmla="*/ 16153 h 16153"/>
              <a:gd name="connsiteX4" fmla="*/ 0 w 10000"/>
              <a:gd name="connsiteY4" fmla="*/ 16153 h 16153"/>
              <a:gd name="connsiteX5" fmla="*/ 0 w 10000"/>
              <a:gd name="connsiteY5" fmla="*/ 8153 h 16153"/>
              <a:gd name="connsiteX0" fmla="*/ 0 w 10000"/>
              <a:gd name="connsiteY0" fmla="*/ 9660 h 17660"/>
              <a:gd name="connsiteX1" fmla="*/ 2023 w 10000"/>
              <a:gd name="connsiteY1" fmla="*/ 3726 h 17660"/>
              <a:gd name="connsiteX2" fmla="*/ 10000 w 10000"/>
              <a:gd name="connsiteY2" fmla="*/ 8591 h 17660"/>
              <a:gd name="connsiteX3" fmla="*/ 10000 w 10000"/>
              <a:gd name="connsiteY3" fmla="*/ 17660 h 17660"/>
              <a:gd name="connsiteX4" fmla="*/ 0 w 10000"/>
              <a:gd name="connsiteY4" fmla="*/ 17660 h 17660"/>
              <a:gd name="connsiteX5" fmla="*/ 0 w 10000"/>
              <a:gd name="connsiteY5" fmla="*/ 9660 h 17660"/>
              <a:gd name="connsiteX0" fmla="*/ 0 w 10000"/>
              <a:gd name="connsiteY0" fmla="*/ 1069 h 9069"/>
              <a:gd name="connsiteX1" fmla="*/ 10000 w 10000"/>
              <a:gd name="connsiteY1" fmla="*/ 0 h 9069"/>
              <a:gd name="connsiteX2" fmla="*/ 10000 w 10000"/>
              <a:gd name="connsiteY2" fmla="*/ 9069 h 9069"/>
              <a:gd name="connsiteX3" fmla="*/ 0 w 10000"/>
              <a:gd name="connsiteY3" fmla="*/ 9069 h 9069"/>
              <a:gd name="connsiteX4" fmla="*/ 0 w 10000"/>
              <a:gd name="connsiteY4" fmla="*/ 1069 h 9069"/>
              <a:gd name="connsiteX0" fmla="*/ 0 w 10000"/>
              <a:gd name="connsiteY0" fmla="*/ 10141 h 18962"/>
              <a:gd name="connsiteX1" fmla="*/ 10000 w 10000"/>
              <a:gd name="connsiteY1" fmla="*/ 8962 h 18962"/>
              <a:gd name="connsiteX2" fmla="*/ 10000 w 10000"/>
              <a:gd name="connsiteY2" fmla="*/ 18962 h 18962"/>
              <a:gd name="connsiteX3" fmla="*/ 0 w 10000"/>
              <a:gd name="connsiteY3" fmla="*/ 18962 h 18962"/>
              <a:gd name="connsiteX4" fmla="*/ 0 w 10000"/>
              <a:gd name="connsiteY4" fmla="*/ 10141 h 18962"/>
              <a:gd name="connsiteX0" fmla="*/ 0 w 10000"/>
              <a:gd name="connsiteY0" fmla="*/ 12160 h 20981"/>
              <a:gd name="connsiteX1" fmla="*/ 10000 w 10000"/>
              <a:gd name="connsiteY1" fmla="*/ 10981 h 20981"/>
              <a:gd name="connsiteX2" fmla="*/ 10000 w 10000"/>
              <a:gd name="connsiteY2" fmla="*/ 20981 h 20981"/>
              <a:gd name="connsiteX3" fmla="*/ 0 w 10000"/>
              <a:gd name="connsiteY3" fmla="*/ 20981 h 20981"/>
              <a:gd name="connsiteX4" fmla="*/ 0 w 10000"/>
              <a:gd name="connsiteY4" fmla="*/ 12160 h 20981"/>
              <a:gd name="connsiteX0" fmla="*/ 0 w 10000"/>
              <a:gd name="connsiteY0" fmla="*/ 9666 h 18487"/>
              <a:gd name="connsiteX1" fmla="*/ 10000 w 10000"/>
              <a:gd name="connsiteY1" fmla="*/ 8487 h 18487"/>
              <a:gd name="connsiteX2" fmla="*/ 10000 w 10000"/>
              <a:gd name="connsiteY2" fmla="*/ 18487 h 18487"/>
              <a:gd name="connsiteX3" fmla="*/ 0 w 10000"/>
              <a:gd name="connsiteY3" fmla="*/ 18487 h 18487"/>
              <a:gd name="connsiteX4" fmla="*/ 0 w 10000"/>
              <a:gd name="connsiteY4" fmla="*/ 9666 h 18487"/>
              <a:gd name="connsiteX0" fmla="*/ 0 w 10000"/>
              <a:gd name="connsiteY0" fmla="*/ 10213 h 19034"/>
              <a:gd name="connsiteX1" fmla="*/ 10000 w 10000"/>
              <a:gd name="connsiteY1" fmla="*/ 9034 h 19034"/>
              <a:gd name="connsiteX2" fmla="*/ 10000 w 10000"/>
              <a:gd name="connsiteY2" fmla="*/ 19034 h 19034"/>
              <a:gd name="connsiteX3" fmla="*/ 0 w 10000"/>
              <a:gd name="connsiteY3" fmla="*/ 19034 h 19034"/>
              <a:gd name="connsiteX4" fmla="*/ 0 w 10000"/>
              <a:gd name="connsiteY4" fmla="*/ 10213 h 19034"/>
              <a:gd name="connsiteX0" fmla="*/ 0 w 10023"/>
              <a:gd name="connsiteY0" fmla="*/ 9590 h 20097"/>
              <a:gd name="connsiteX1" fmla="*/ 10023 w 10023"/>
              <a:gd name="connsiteY1" fmla="*/ 10097 h 20097"/>
              <a:gd name="connsiteX2" fmla="*/ 10023 w 10023"/>
              <a:gd name="connsiteY2" fmla="*/ 20097 h 20097"/>
              <a:gd name="connsiteX3" fmla="*/ 23 w 10023"/>
              <a:gd name="connsiteY3" fmla="*/ 20097 h 20097"/>
              <a:gd name="connsiteX4" fmla="*/ 0 w 10023"/>
              <a:gd name="connsiteY4" fmla="*/ 9590 h 20097"/>
              <a:gd name="connsiteX0" fmla="*/ 0 w 10046"/>
              <a:gd name="connsiteY0" fmla="*/ 10029 h 20536"/>
              <a:gd name="connsiteX1" fmla="*/ 10046 w 10046"/>
              <a:gd name="connsiteY1" fmla="*/ 9331 h 20536"/>
              <a:gd name="connsiteX2" fmla="*/ 10023 w 10046"/>
              <a:gd name="connsiteY2" fmla="*/ 20536 h 20536"/>
              <a:gd name="connsiteX3" fmla="*/ 23 w 10046"/>
              <a:gd name="connsiteY3" fmla="*/ 20536 h 20536"/>
              <a:gd name="connsiteX4" fmla="*/ 0 w 10046"/>
              <a:gd name="connsiteY4" fmla="*/ 10029 h 20536"/>
              <a:gd name="connsiteX0" fmla="*/ 0 w 10046"/>
              <a:gd name="connsiteY0" fmla="*/ 9157 h 19664"/>
              <a:gd name="connsiteX1" fmla="*/ 10046 w 10046"/>
              <a:gd name="connsiteY1" fmla="*/ 8459 h 19664"/>
              <a:gd name="connsiteX2" fmla="*/ 10023 w 10046"/>
              <a:gd name="connsiteY2" fmla="*/ 19664 h 19664"/>
              <a:gd name="connsiteX3" fmla="*/ 23 w 10046"/>
              <a:gd name="connsiteY3" fmla="*/ 19664 h 19664"/>
              <a:gd name="connsiteX4" fmla="*/ 0 w 10046"/>
              <a:gd name="connsiteY4" fmla="*/ 9157 h 19664"/>
              <a:gd name="connsiteX0" fmla="*/ 0 w 10046"/>
              <a:gd name="connsiteY0" fmla="*/ 7673 h 18180"/>
              <a:gd name="connsiteX1" fmla="*/ 10046 w 10046"/>
              <a:gd name="connsiteY1" fmla="*/ 6975 h 18180"/>
              <a:gd name="connsiteX2" fmla="*/ 10023 w 10046"/>
              <a:gd name="connsiteY2" fmla="*/ 18180 h 18180"/>
              <a:gd name="connsiteX3" fmla="*/ 23 w 10046"/>
              <a:gd name="connsiteY3" fmla="*/ 18180 h 18180"/>
              <a:gd name="connsiteX4" fmla="*/ 0 w 10046"/>
              <a:gd name="connsiteY4" fmla="*/ 7673 h 18180"/>
              <a:gd name="connsiteX0" fmla="*/ 0 w 10046"/>
              <a:gd name="connsiteY0" fmla="*/ 7836 h 18343"/>
              <a:gd name="connsiteX1" fmla="*/ 10046 w 10046"/>
              <a:gd name="connsiteY1" fmla="*/ 7138 h 18343"/>
              <a:gd name="connsiteX2" fmla="*/ 10023 w 10046"/>
              <a:gd name="connsiteY2" fmla="*/ 18343 h 18343"/>
              <a:gd name="connsiteX3" fmla="*/ 23 w 10046"/>
              <a:gd name="connsiteY3" fmla="*/ 18343 h 18343"/>
              <a:gd name="connsiteX4" fmla="*/ 0 w 10046"/>
              <a:gd name="connsiteY4" fmla="*/ 7836 h 18343"/>
              <a:gd name="connsiteX0" fmla="*/ 0 w 10046"/>
              <a:gd name="connsiteY0" fmla="*/ 8266 h 17640"/>
              <a:gd name="connsiteX1" fmla="*/ 10046 w 10046"/>
              <a:gd name="connsiteY1" fmla="*/ 6435 h 17640"/>
              <a:gd name="connsiteX2" fmla="*/ 10023 w 10046"/>
              <a:gd name="connsiteY2" fmla="*/ 17640 h 17640"/>
              <a:gd name="connsiteX3" fmla="*/ 23 w 10046"/>
              <a:gd name="connsiteY3" fmla="*/ 17640 h 17640"/>
              <a:gd name="connsiteX4" fmla="*/ 0 w 10046"/>
              <a:gd name="connsiteY4" fmla="*/ 8266 h 17640"/>
              <a:gd name="connsiteX0" fmla="*/ 0 w 10024"/>
              <a:gd name="connsiteY0" fmla="*/ 7803 h 17177"/>
              <a:gd name="connsiteX1" fmla="*/ 9999 w 10024"/>
              <a:gd name="connsiteY1" fmla="*/ 7200 h 17177"/>
              <a:gd name="connsiteX2" fmla="*/ 10023 w 10024"/>
              <a:gd name="connsiteY2" fmla="*/ 17177 h 17177"/>
              <a:gd name="connsiteX3" fmla="*/ 23 w 10024"/>
              <a:gd name="connsiteY3" fmla="*/ 17177 h 17177"/>
              <a:gd name="connsiteX4" fmla="*/ 0 w 10024"/>
              <a:gd name="connsiteY4" fmla="*/ 7803 h 17177"/>
              <a:gd name="connsiteX0" fmla="*/ 0 w 10024"/>
              <a:gd name="connsiteY0" fmla="*/ 8527 h 17901"/>
              <a:gd name="connsiteX1" fmla="*/ 9999 w 10024"/>
              <a:gd name="connsiteY1" fmla="*/ 7924 h 17901"/>
              <a:gd name="connsiteX2" fmla="*/ 10023 w 10024"/>
              <a:gd name="connsiteY2" fmla="*/ 17901 h 17901"/>
              <a:gd name="connsiteX3" fmla="*/ 23 w 10024"/>
              <a:gd name="connsiteY3" fmla="*/ 17901 h 17901"/>
              <a:gd name="connsiteX4" fmla="*/ 0 w 10024"/>
              <a:gd name="connsiteY4" fmla="*/ 8527 h 17901"/>
              <a:gd name="connsiteX0" fmla="*/ 0 w 10024"/>
              <a:gd name="connsiteY0" fmla="*/ 8117 h 17491"/>
              <a:gd name="connsiteX1" fmla="*/ 9999 w 10024"/>
              <a:gd name="connsiteY1" fmla="*/ 7514 h 17491"/>
              <a:gd name="connsiteX2" fmla="*/ 10023 w 10024"/>
              <a:gd name="connsiteY2" fmla="*/ 17491 h 17491"/>
              <a:gd name="connsiteX3" fmla="*/ 23 w 10024"/>
              <a:gd name="connsiteY3" fmla="*/ 17491 h 17491"/>
              <a:gd name="connsiteX4" fmla="*/ 0 w 10024"/>
              <a:gd name="connsiteY4" fmla="*/ 8117 h 17491"/>
              <a:gd name="connsiteX0" fmla="*/ 0 w 10139"/>
              <a:gd name="connsiteY0" fmla="*/ 7943 h 17317"/>
              <a:gd name="connsiteX1" fmla="*/ 10139 w 10139"/>
              <a:gd name="connsiteY1" fmla="*/ 7765 h 17317"/>
              <a:gd name="connsiteX2" fmla="*/ 10023 w 10139"/>
              <a:gd name="connsiteY2" fmla="*/ 17317 h 17317"/>
              <a:gd name="connsiteX3" fmla="*/ 23 w 10139"/>
              <a:gd name="connsiteY3" fmla="*/ 17317 h 17317"/>
              <a:gd name="connsiteX4" fmla="*/ 0 w 10139"/>
              <a:gd name="connsiteY4" fmla="*/ 7943 h 17317"/>
              <a:gd name="connsiteX0" fmla="*/ 0 w 10139"/>
              <a:gd name="connsiteY0" fmla="*/ 8761 h 18135"/>
              <a:gd name="connsiteX1" fmla="*/ 10139 w 10139"/>
              <a:gd name="connsiteY1" fmla="*/ 8583 h 18135"/>
              <a:gd name="connsiteX2" fmla="*/ 10023 w 10139"/>
              <a:gd name="connsiteY2" fmla="*/ 18135 h 18135"/>
              <a:gd name="connsiteX3" fmla="*/ 23 w 10139"/>
              <a:gd name="connsiteY3" fmla="*/ 18135 h 18135"/>
              <a:gd name="connsiteX4" fmla="*/ 0 w 10139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" h="18135">
                <a:moveTo>
                  <a:pt x="0" y="8761"/>
                </a:moveTo>
                <a:cubicBezTo>
                  <a:pt x="3730" y="-4579"/>
                  <a:pt x="7389" y="-1086"/>
                  <a:pt x="10139" y="8583"/>
                </a:cubicBezTo>
                <a:cubicBezTo>
                  <a:pt x="10131" y="12318"/>
                  <a:pt x="10148" y="14400"/>
                  <a:pt x="10140" y="18135"/>
                </a:cubicBezTo>
                <a:lnTo>
                  <a:pt x="23" y="18135"/>
                </a:lnTo>
                <a:cubicBezTo>
                  <a:pt x="15" y="14633"/>
                  <a:pt x="8" y="12263"/>
                  <a:pt x="0" y="8761"/>
                </a:cubicBezTo>
                <a:close/>
              </a:path>
            </a:pathLst>
          </a:custGeom>
          <a:solidFill>
            <a:srgbClr val="66FF3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lowchart: Card 24"/>
          <p:cNvSpPr/>
          <p:nvPr/>
        </p:nvSpPr>
        <p:spPr>
          <a:xfrm>
            <a:off x="1037647" y="3365864"/>
            <a:ext cx="1745837" cy="16241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2E75B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Card 24"/>
          <p:cNvSpPr/>
          <p:nvPr/>
        </p:nvSpPr>
        <p:spPr>
          <a:xfrm flipH="1">
            <a:off x="6643519" y="3207025"/>
            <a:ext cx="1507703" cy="178298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7" y="1119610"/>
            <a:ext cx="2146114" cy="911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9391" y="971957"/>
            <a:ext cx="8356027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    †     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multitude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said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is Jesus </a:t>
            </a:r>
            <a:r>
              <a:rPr lang="en-NZ" sz="24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NZ" sz="24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Nazareth of </a:t>
            </a:r>
            <a:endParaRPr lang="en-NZ" sz="2400" b="1" dirty="0" smtClean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Galilee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N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352" y="-6988"/>
            <a:ext cx="8356027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21:10</a:t>
            </a:r>
          </a:p>
          <a:p>
            <a:pPr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   10    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    And when he </a:t>
            </a:r>
            <a:r>
              <a:rPr lang="en-NZ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(Jesus) 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into Jerusalem,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N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N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city was moved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saying, </a:t>
            </a:r>
            <a:r>
              <a:rPr lang="en-NZ" sz="2400" b="1" u="sng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this?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90" y="1815136"/>
            <a:ext cx="4572000" cy="2976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   15     †    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…the </a:t>
            </a:r>
            <a:r>
              <a:rPr lang="en-NZ" sz="24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priests </a:t>
            </a:r>
            <a:endParaRPr lang="en-NZ" sz="2400" b="1" u="sng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scribes</a:t>
            </a:r>
            <a:r>
              <a:rPr lang="en-NZ" sz="2400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NZ" sz="24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sore </a:t>
            </a:r>
            <a:endParaRPr lang="en-NZ" sz="2400" b="1" u="sng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displeased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3" name="Group 2052"/>
          <p:cNvGrpSpPr/>
          <p:nvPr/>
        </p:nvGrpSpPr>
        <p:grpSpPr>
          <a:xfrm>
            <a:off x="454352" y="5268622"/>
            <a:ext cx="2394310" cy="1200329"/>
            <a:chOff x="454352" y="5268622"/>
            <a:chExt cx="2394310" cy="1200329"/>
          </a:xfrm>
        </p:grpSpPr>
        <p:sp>
          <p:nvSpPr>
            <p:cNvPr id="10" name="Rectangle 9"/>
            <p:cNvSpPr/>
            <p:nvPr/>
          </p:nvSpPr>
          <p:spPr>
            <a:xfrm>
              <a:off x="492981" y="5358838"/>
              <a:ext cx="1609591" cy="277260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980" y="5733245"/>
              <a:ext cx="2290503" cy="287385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2981" y="6095101"/>
              <a:ext cx="1609591" cy="277260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52" y="5268622"/>
              <a:ext cx="23943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i="1" dirty="0" smtClean="0"/>
                <a:t>They called </a:t>
              </a:r>
            </a:p>
            <a:p>
              <a:r>
                <a:rPr lang="en-NZ" sz="2400" b="1" i="1" dirty="0" smtClean="0"/>
                <a:t>HIM “Beelzebub”</a:t>
              </a:r>
            </a:p>
            <a:p>
              <a:r>
                <a:rPr lang="en-NZ" sz="2400" b="1" i="1" dirty="0" smtClean="0"/>
                <a:t>The Devil</a:t>
              </a:r>
              <a:endParaRPr lang="en-NZ" sz="2400" b="1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34644" y="5069403"/>
            <a:ext cx="4572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en-NZ" sz="24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mighty in deed </a:t>
            </a:r>
            <a:endParaRPr lang="en-NZ" sz="2400" dirty="0" smtClean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before God </a:t>
            </a:r>
            <a:endParaRPr lang="en-NZ" sz="2400" dirty="0" smtClean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4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people</a:t>
            </a: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2732" y="2580511"/>
            <a:ext cx="2631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16: 16   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Peter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answered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said,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the </a:t>
            </a:r>
            <a:endParaRPr lang="en-NZ" sz="24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endParaRPr lang="en-NZ" sz="24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God.</a:t>
            </a:r>
            <a:r>
              <a:rPr lang="en-N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/>
          </a:p>
        </p:txBody>
      </p:sp>
      <p:sp>
        <p:nvSpPr>
          <p:cNvPr id="29" name="Rectangle 28"/>
          <p:cNvSpPr/>
          <p:nvPr/>
        </p:nvSpPr>
        <p:spPr>
          <a:xfrm>
            <a:off x="6661457" y="5091189"/>
            <a:ext cx="2801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1:23</a:t>
            </a:r>
            <a:endParaRPr lang="en-N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NZ" sz="2400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Emmanuel</a:t>
            </a:r>
            <a:r>
              <a:rPr lang="en-NZ" sz="24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NZ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</a:p>
          <a:p>
            <a:pPr>
              <a:spcAft>
                <a:spcPts val="0"/>
              </a:spcAft>
            </a:pPr>
            <a:r>
              <a:rPr lang="en-NZ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interpreted is, </a:t>
            </a:r>
            <a:endParaRPr lang="en-NZ" sz="2000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400" b="1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2400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us</a:t>
            </a:r>
            <a:r>
              <a:rPr lang="en-NZ" sz="24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NZ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800925" y="4979203"/>
            <a:ext cx="9148" cy="1489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31023" y="4946858"/>
            <a:ext cx="9148" cy="1489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5" name="Group 2054"/>
          <p:cNvGrpSpPr/>
          <p:nvPr/>
        </p:nvGrpSpPr>
        <p:grpSpPr>
          <a:xfrm>
            <a:off x="437747" y="1575111"/>
            <a:ext cx="2329131" cy="532937"/>
            <a:chOff x="437747" y="1575111"/>
            <a:chExt cx="2329131" cy="532937"/>
          </a:xfrm>
        </p:grpSpPr>
        <p:sp>
          <p:nvSpPr>
            <p:cNvPr id="2052" name="Rectangle 2051"/>
            <p:cNvSpPr/>
            <p:nvPr/>
          </p:nvSpPr>
          <p:spPr>
            <a:xfrm>
              <a:off x="437747" y="1575111"/>
              <a:ext cx="2329131" cy="532937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992786" y="1610746"/>
              <a:ext cx="1153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/>
                <a:t>A Devil </a:t>
              </a:r>
              <a:endParaRPr lang="en-NZ" sz="2400" b="1" dirty="0"/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2848662" y="1583850"/>
            <a:ext cx="3731011" cy="532937"/>
            <a:chOff x="2848662" y="1583850"/>
            <a:chExt cx="3731011" cy="532937"/>
          </a:xfrm>
        </p:grpSpPr>
        <p:sp>
          <p:nvSpPr>
            <p:cNvPr id="40" name="Rectangle 39"/>
            <p:cNvSpPr/>
            <p:nvPr/>
          </p:nvSpPr>
          <p:spPr>
            <a:xfrm>
              <a:off x="2848662" y="1583850"/>
              <a:ext cx="3731011" cy="53293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19505" y="1622460"/>
              <a:ext cx="3168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/>
                <a:t>A Good Man …Prophet</a:t>
              </a:r>
              <a:endParaRPr lang="en-NZ" sz="2400" b="1" dirty="0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6654957" y="1568358"/>
            <a:ext cx="2329131" cy="532937"/>
            <a:chOff x="6654957" y="1568358"/>
            <a:chExt cx="2329131" cy="532937"/>
          </a:xfrm>
        </p:grpSpPr>
        <p:sp>
          <p:nvSpPr>
            <p:cNvPr id="39" name="Rectangle 38"/>
            <p:cNvSpPr/>
            <p:nvPr/>
          </p:nvSpPr>
          <p:spPr>
            <a:xfrm>
              <a:off x="6654957" y="1568358"/>
              <a:ext cx="2329131" cy="5329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42334" y="1591370"/>
              <a:ext cx="779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>
                  <a:solidFill>
                    <a:srgbClr val="FF0000"/>
                  </a:solidFill>
                </a:rPr>
                <a:t>God </a:t>
              </a:r>
              <a:endParaRPr lang="en-NZ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Right Triangle 36"/>
          <p:cNvSpPr/>
          <p:nvPr/>
        </p:nvSpPr>
        <p:spPr>
          <a:xfrm flipH="1">
            <a:off x="8969821" y="6638373"/>
            <a:ext cx="174179" cy="23452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22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2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5" grpId="0"/>
      <p:bldP spid="13" grpId="0"/>
      <p:bldP spid="1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8900" y="-608648"/>
            <a:ext cx="5867400" cy="41646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58900" y="2835648"/>
            <a:ext cx="5988045" cy="436525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4052198" y="2737748"/>
            <a:ext cx="838200" cy="455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0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938" y="565710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N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491" y="1056792"/>
            <a:ext cx="8445751" cy="5156014"/>
            <a:chOff x="409491" y="1056792"/>
            <a:chExt cx="8445751" cy="5156014"/>
          </a:xfrm>
        </p:grpSpPr>
        <p:pic>
          <p:nvPicPr>
            <p:cNvPr id="2050" name="Picture 2" descr="https://adapaproject.org/images/biobook_images/Height%20distribut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r="52896"/>
            <a:stretch/>
          </p:blipFill>
          <p:spPr bwMode="auto">
            <a:xfrm>
              <a:off x="409491" y="1155032"/>
              <a:ext cx="8445751" cy="505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01732" y="1155032"/>
              <a:ext cx="1765190" cy="84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81" y="1056792"/>
              <a:ext cx="461176" cy="402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795451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22868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6354" y="4998720"/>
            <a:ext cx="798576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Card 7"/>
          <p:cNvSpPr/>
          <p:nvPr/>
        </p:nvSpPr>
        <p:spPr>
          <a:xfrm>
            <a:off x="2815247" y="1654118"/>
            <a:ext cx="3786968" cy="334460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3934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4865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8153 h 16153"/>
              <a:gd name="connsiteX1" fmla="*/ 2023 w 10000"/>
              <a:gd name="connsiteY1" fmla="*/ 2219 h 16153"/>
              <a:gd name="connsiteX2" fmla="*/ 10000 w 10000"/>
              <a:gd name="connsiteY2" fmla="*/ 7084 h 16153"/>
              <a:gd name="connsiteX3" fmla="*/ 10000 w 10000"/>
              <a:gd name="connsiteY3" fmla="*/ 16153 h 16153"/>
              <a:gd name="connsiteX4" fmla="*/ 0 w 10000"/>
              <a:gd name="connsiteY4" fmla="*/ 16153 h 16153"/>
              <a:gd name="connsiteX5" fmla="*/ 0 w 10000"/>
              <a:gd name="connsiteY5" fmla="*/ 8153 h 16153"/>
              <a:gd name="connsiteX0" fmla="*/ 0 w 10000"/>
              <a:gd name="connsiteY0" fmla="*/ 9660 h 17660"/>
              <a:gd name="connsiteX1" fmla="*/ 2023 w 10000"/>
              <a:gd name="connsiteY1" fmla="*/ 3726 h 17660"/>
              <a:gd name="connsiteX2" fmla="*/ 10000 w 10000"/>
              <a:gd name="connsiteY2" fmla="*/ 8591 h 17660"/>
              <a:gd name="connsiteX3" fmla="*/ 10000 w 10000"/>
              <a:gd name="connsiteY3" fmla="*/ 17660 h 17660"/>
              <a:gd name="connsiteX4" fmla="*/ 0 w 10000"/>
              <a:gd name="connsiteY4" fmla="*/ 17660 h 17660"/>
              <a:gd name="connsiteX5" fmla="*/ 0 w 10000"/>
              <a:gd name="connsiteY5" fmla="*/ 9660 h 17660"/>
              <a:gd name="connsiteX0" fmla="*/ 0 w 10000"/>
              <a:gd name="connsiteY0" fmla="*/ 1069 h 9069"/>
              <a:gd name="connsiteX1" fmla="*/ 10000 w 10000"/>
              <a:gd name="connsiteY1" fmla="*/ 0 h 9069"/>
              <a:gd name="connsiteX2" fmla="*/ 10000 w 10000"/>
              <a:gd name="connsiteY2" fmla="*/ 9069 h 9069"/>
              <a:gd name="connsiteX3" fmla="*/ 0 w 10000"/>
              <a:gd name="connsiteY3" fmla="*/ 9069 h 9069"/>
              <a:gd name="connsiteX4" fmla="*/ 0 w 10000"/>
              <a:gd name="connsiteY4" fmla="*/ 1069 h 9069"/>
              <a:gd name="connsiteX0" fmla="*/ 0 w 10000"/>
              <a:gd name="connsiteY0" fmla="*/ 10141 h 18962"/>
              <a:gd name="connsiteX1" fmla="*/ 10000 w 10000"/>
              <a:gd name="connsiteY1" fmla="*/ 8962 h 18962"/>
              <a:gd name="connsiteX2" fmla="*/ 10000 w 10000"/>
              <a:gd name="connsiteY2" fmla="*/ 18962 h 18962"/>
              <a:gd name="connsiteX3" fmla="*/ 0 w 10000"/>
              <a:gd name="connsiteY3" fmla="*/ 18962 h 18962"/>
              <a:gd name="connsiteX4" fmla="*/ 0 w 10000"/>
              <a:gd name="connsiteY4" fmla="*/ 10141 h 18962"/>
              <a:gd name="connsiteX0" fmla="*/ 0 w 10000"/>
              <a:gd name="connsiteY0" fmla="*/ 12160 h 20981"/>
              <a:gd name="connsiteX1" fmla="*/ 10000 w 10000"/>
              <a:gd name="connsiteY1" fmla="*/ 10981 h 20981"/>
              <a:gd name="connsiteX2" fmla="*/ 10000 w 10000"/>
              <a:gd name="connsiteY2" fmla="*/ 20981 h 20981"/>
              <a:gd name="connsiteX3" fmla="*/ 0 w 10000"/>
              <a:gd name="connsiteY3" fmla="*/ 20981 h 20981"/>
              <a:gd name="connsiteX4" fmla="*/ 0 w 10000"/>
              <a:gd name="connsiteY4" fmla="*/ 12160 h 20981"/>
              <a:gd name="connsiteX0" fmla="*/ 0 w 10000"/>
              <a:gd name="connsiteY0" fmla="*/ 9666 h 18487"/>
              <a:gd name="connsiteX1" fmla="*/ 10000 w 10000"/>
              <a:gd name="connsiteY1" fmla="*/ 8487 h 18487"/>
              <a:gd name="connsiteX2" fmla="*/ 10000 w 10000"/>
              <a:gd name="connsiteY2" fmla="*/ 18487 h 18487"/>
              <a:gd name="connsiteX3" fmla="*/ 0 w 10000"/>
              <a:gd name="connsiteY3" fmla="*/ 18487 h 18487"/>
              <a:gd name="connsiteX4" fmla="*/ 0 w 10000"/>
              <a:gd name="connsiteY4" fmla="*/ 9666 h 18487"/>
              <a:gd name="connsiteX0" fmla="*/ 0 w 10000"/>
              <a:gd name="connsiteY0" fmla="*/ 10213 h 19034"/>
              <a:gd name="connsiteX1" fmla="*/ 10000 w 10000"/>
              <a:gd name="connsiteY1" fmla="*/ 9034 h 19034"/>
              <a:gd name="connsiteX2" fmla="*/ 10000 w 10000"/>
              <a:gd name="connsiteY2" fmla="*/ 19034 h 19034"/>
              <a:gd name="connsiteX3" fmla="*/ 0 w 10000"/>
              <a:gd name="connsiteY3" fmla="*/ 19034 h 19034"/>
              <a:gd name="connsiteX4" fmla="*/ 0 w 10000"/>
              <a:gd name="connsiteY4" fmla="*/ 10213 h 19034"/>
              <a:gd name="connsiteX0" fmla="*/ 0 w 10023"/>
              <a:gd name="connsiteY0" fmla="*/ 9590 h 20097"/>
              <a:gd name="connsiteX1" fmla="*/ 10023 w 10023"/>
              <a:gd name="connsiteY1" fmla="*/ 10097 h 20097"/>
              <a:gd name="connsiteX2" fmla="*/ 10023 w 10023"/>
              <a:gd name="connsiteY2" fmla="*/ 20097 h 20097"/>
              <a:gd name="connsiteX3" fmla="*/ 23 w 10023"/>
              <a:gd name="connsiteY3" fmla="*/ 20097 h 20097"/>
              <a:gd name="connsiteX4" fmla="*/ 0 w 10023"/>
              <a:gd name="connsiteY4" fmla="*/ 9590 h 20097"/>
              <a:gd name="connsiteX0" fmla="*/ 0 w 10046"/>
              <a:gd name="connsiteY0" fmla="*/ 10029 h 20536"/>
              <a:gd name="connsiteX1" fmla="*/ 10046 w 10046"/>
              <a:gd name="connsiteY1" fmla="*/ 9331 h 20536"/>
              <a:gd name="connsiteX2" fmla="*/ 10023 w 10046"/>
              <a:gd name="connsiteY2" fmla="*/ 20536 h 20536"/>
              <a:gd name="connsiteX3" fmla="*/ 23 w 10046"/>
              <a:gd name="connsiteY3" fmla="*/ 20536 h 20536"/>
              <a:gd name="connsiteX4" fmla="*/ 0 w 10046"/>
              <a:gd name="connsiteY4" fmla="*/ 10029 h 20536"/>
              <a:gd name="connsiteX0" fmla="*/ 0 w 10046"/>
              <a:gd name="connsiteY0" fmla="*/ 9157 h 19664"/>
              <a:gd name="connsiteX1" fmla="*/ 10046 w 10046"/>
              <a:gd name="connsiteY1" fmla="*/ 8459 h 19664"/>
              <a:gd name="connsiteX2" fmla="*/ 10023 w 10046"/>
              <a:gd name="connsiteY2" fmla="*/ 19664 h 19664"/>
              <a:gd name="connsiteX3" fmla="*/ 23 w 10046"/>
              <a:gd name="connsiteY3" fmla="*/ 19664 h 19664"/>
              <a:gd name="connsiteX4" fmla="*/ 0 w 10046"/>
              <a:gd name="connsiteY4" fmla="*/ 9157 h 19664"/>
              <a:gd name="connsiteX0" fmla="*/ 0 w 10046"/>
              <a:gd name="connsiteY0" fmla="*/ 7673 h 18180"/>
              <a:gd name="connsiteX1" fmla="*/ 10046 w 10046"/>
              <a:gd name="connsiteY1" fmla="*/ 6975 h 18180"/>
              <a:gd name="connsiteX2" fmla="*/ 10023 w 10046"/>
              <a:gd name="connsiteY2" fmla="*/ 18180 h 18180"/>
              <a:gd name="connsiteX3" fmla="*/ 23 w 10046"/>
              <a:gd name="connsiteY3" fmla="*/ 18180 h 18180"/>
              <a:gd name="connsiteX4" fmla="*/ 0 w 10046"/>
              <a:gd name="connsiteY4" fmla="*/ 7673 h 18180"/>
              <a:gd name="connsiteX0" fmla="*/ 0 w 10046"/>
              <a:gd name="connsiteY0" fmla="*/ 7836 h 18343"/>
              <a:gd name="connsiteX1" fmla="*/ 10046 w 10046"/>
              <a:gd name="connsiteY1" fmla="*/ 7138 h 18343"/>
              <a:gd name="connsiteX2" fmla="*/ 10023 w 10046"/>
              <a:gd name="connsiteY2" fmla="*/ 18343 h 18343"/>
              <a:gd name="connsiteX3" fmla="*/ 23 w 10046"/>
              <a:gd name="connsiteY3" fmla="*/ 18343 h 18343"/>
              <a:gd name="connsiteX4" fmla="*/ 0 w 10046"/>
              <a:gd name="connsiteY4" fmla="*/ 7836 h 18343"/>
              <a:gd name="connsiteX0" fmla="*/ 0 w 10046"/>
              <a:gd name="connsiteY0" fmla="*/ 8266 h 17640"/>
              <a:gd name="connsiteX1" fmla="*/ 10046 w 10046"/>
              <a:gd name="connsiteY1" fmla="*/ 6435 h 17640"/>
              <a:gd name="connsiteX2" fmla="*/ 10023 w 10046"/>
              <a:gd name="connsiteY2" fmla="*/ 17640 h 17640"/>
              <a:gd name="connsiteX3" fmla="*/ 23 w 10046"/>
              <a:gd name="connsiteY3" fmla="*/ 17640 h 17640"/>
              <a:gd name="connsiteX4" fmla="*/ 0 w 10046"/>
              <a:gd name="connsiteY4" fmla="*/ 8266 h 17640"/>
              <a:gd name="connsiteX0" fmla="*/ 0 w 10024"/>
              <a:gd name="connsiteY0" fmla="*/ 7803 h 17177"/>
              <a:gd name="connsiteX1" fmla="*/ 9999 w 10024"/>
              <a:gd name="connsiteY1" fmla="*/ 7200 h 17177"/>
              <a:gd name="connsiteX2" fmla="*/ 10023 w 10024"/>
              <a:gd name="connsiteY2" fmla="*/ 17177 h 17177"/>
              <a:gd name="connsiteX3" fmla="*/ 23 w 10024"/>
              <a:gd name="connsiteY3" fmla="*/ 17177 h 17177"/>
              <a:gd name="connsiteX4" fmla="*/ 0 w 10024"/>
              <a:gd name="connsiteY4" fmla="*/ 7803 h 17177"/>
              <a:gd name="connsiteX0" fmla="*/ 0 w 10024"/>
              <a:gd name="connsiteY0" fmla="*/ 8527 h 17901"/>
              <a:gd name="connsiteX1" fmla="*/ 9999 w 10024"/>
              <a:gd name="connsiteY1" fmla="*/ 7924 h 17901"/>
              <a:gd name="connsiteX2" fmla="*/ 10023 w 10024"/>
              <a:gd name="connsiteY2" fmla="*/ 17901 h 17901"/>
              <a:gd name="connsiteX3" fmla="*/ 23 w 10024"/>
              <a:gd name="connsiteY3" fmla="*/ 17901 h 17901"/>
              <a:gd name="connsiteX4" fmla="*/ 0 w 10024"/>
              <a:gd name="connsiteY4" fmla="*/ 8527 h 17901"/>
              <a:gd name="connsiteX0" fmla="*/ 0 w 10024"/>
              <a:gd name="connsiteY0" fmla="*/ 8117 h 17491"/>
              <a:gd name="connsiteX1" fmla="*/ 9999 w 10024"/>
              <a:gd name="connsiteY1" fmla="*/ 7514 h 17491"/>
              <a:gd name="connsiteX2" fmla="*/ 10023 w 10024"/>
              <a:gd name="connsiteY2" fmla="*/ 17491 h 17491"/>
              <a:gd name="connsiteX3" fmla="*/ 23 w 10024"/>
              <a:gd name="connsiteY3" fmla="*/ 17491 h 17491"/>
              <a:gd name="connsiteX4" fmla="*/ 0 w 10024"/>
              <a:gd name="connsiteY4" fmla="*/ 8117 h 17491"/>
              <a:gd name="connsiteX0" fmla="*/ 0 w 10139"/>
              <a:gd name="connsiteY0" fmla="*/ 7943 h 17317"/>
              <a:gd name="connsiteX1" fmla="*/ 10139 w 10139"/>
              <a:gd name="connsiteY1" fmla="*/ 7765 h 17317"/>
              <a:gd name="connsiteX2" fmla="*/ 10023 w 10139"/>
              <a:gd name="connsiteY2" fmla="*/ 17317 h 17317"/>
              <a:gd name="connsiteX3" fmla="*/ 23 w 10139"/>
              <a:gd name="connsiteY3" fmla="*/ 17317 h 17317"/>
              <a:gd name="connsiteX4" fmla="*/ 0 w 10139"/>
              <a:gd name="connsiteY4" fmla="*/ 7943 h 17317"/>
              <a:gd name="connsiteX0" fmla="*/ 0 w 10139"/>
              <a:gd name="connsiteY0" fmla="*/ 8761 h 18135"/>
              <a:gd name="connsiteX1" fmla="*/ 10139 w 10139"/>
              <a:gd name="connsiteY1" fmla="*/ 8583 h 18135"/>
              <a:gd name="connsiteX2" fmla="*/ 10023 w 10139"/>
              <a:gd name="connsiteY2" fmla="*/ 18135 h 18135"/>
              <a:gd name="connsiteX3" fmla="*/ 23 w 10139"/>
              <a:gd name="connsiteY3" fmla="*/ 18135 h 18135"/>
              <a:gd name="connsiteX4" fmla="*/ 0 w 10139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" h="18135">
                <a:moveTo>
                  <a:pt x="0" y="8761"/>
                </a:moveTo>
                <a:cubicBezTo>
                  <a:pt x="3730" y="-4579"/>
                  <a:pt x="7389" y="-1086"/>
                  <a:pt x="10139" y="8583"/>
                </a:cubicBezTo>
                <a:cubicBezTo>
                  <a:pt x="10131" y="12318"/>
                  <a:pt x="10148" y="14400"/>
                  <a:pt x="10140" y="18135"/>
                </a:cubicBezTo>
                <a:lnTo>
                  <a:pt x="23" y="18135"/>
                </a:lnTo>
                <a:cubicBezTo>
                  <a:pt x="15" y="14633"/>
                  <a:pt x="8" y="12263"/>
                  <a:pt x="0" y="8761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lowchart: Card 24"/>
          <p:cNvSpPr/>
          <p:nvPr/>
        </p:nvSpPr>
        <p:spPr>
          <a:xfrm>
            <a:off x="1037647" y="3365864"/>
            <a:ext cx="1745837" cy="16241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2E75B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Card 24"/>
          <p:cNvSpPr/>
          <p:nvPr/>
        </p:nvSpPr>
        <p:spPr>
          <a:xfrm flipH="1">
            <a:off x="6643519" y="3207025"/>
            <a:ext cx="1507703" cy="178298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7" y="1119610"/>
            <a:ext cx="2146114" cy="911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9391" y="971957"/>
            <a:ext cx="8356027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    †     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multitude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said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is Jesus </a:t>
            </a:r>
            <a:r>
              <a:rPr lang="en-NZ" sz="24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NZ" sz="24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Nazareth of </a:t>
            </a:r>
            <a:endParaRPr lang="en-NZ" sz="2400" b="1" dirty="0" smtClean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Galilee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N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90" y="1815136"/>
            <a:ext cx="4572000" cy="2976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   15     †    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…the </a:t>
            </a:r>
            <a:r>
              <a:rPr lang="en-NZ" sz="24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priests </a:t>
            </a:r>
            <a:endParaRPr lang="en-NZ" sz="2400" b="1" u="sng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scribes</a:t>
            </a:r>
            <a:r>
              <a:rPr lang="en-NZ" sz="2400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NZ" sz="24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sore </a:t>
            </a:r>
            <a:endParaRPr lang="en-NZ" sz="2400" b="1" u="sng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displeased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3" name="Group 2052"/>
          <p:cNvGrpSpPr/>
          <p:nvPr/>
        </p:nvGrpSpPr>
        <p:grpSpPr>
          <a:xfrm>
            <a:off x="454352" y="5268622"/>
            <a:ext cx="2394310" cy="1200329"/>
            <a:chOff x="454352" y="5268622"/>
            <a:chExt cx="2394310" cy="1200329"/>
          </a:xfrm>
        </p:grpSpPr>
        <p:sp>
          <p:nvSpPr>
            <p:cNvPr id="10" name="Rectangle 9"/>
            <p:cNvSpPr/>
            <p:nvPr/>
          </p:nvSpPr>
          <p:spPr>
            <a:xfrm>
              <a:off x="492981" y="5358838"/>
              <a:ext cx="1609591" cy="277260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980" y="5733245"/>
              <a:ext cx="2290503" cy="287385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2981" y="6095101"/>
              <a:ext cx="1609591" cy="277260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52" y="5268622"/>
              <a:ext cx="23943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i="1" dirty="0" smtClean="0"/>
                <a:t>They called </a:t>
              </a:r>
            </a:p>
            <a:p>
              <a:r>
                <a:rPr lang="en-NZ" sz="2400" b="1" i="1" dirty="0" smtClean="0"/>
                <a:t>HIM “Beelzebub”</a:t>
              </a:r>
            </a:p>
            <a:p>
              <a:r>
                <a:rPr lang="en-NZ" sz="2400" b="1" i="1" dirty="0" smtClean="0"/>
                <a:t>The Devil</a:t>
              </a:r>
              <a:endParaRPr lang="en-NZ" sz="2400" b="1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34644" y="5069403"/>
            <a:ext cx="4572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en-NZ" sz="24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mighty in deed </a:t>
            </a:r>
            <a:endParaRPr lang="en-NZ" sz="2400" dirty="0" smtClean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before God </a:t>
            </a:r>
            <a:endParaRPr lang="en-NZ" sz="2400" dirty="0" smtClean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4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people</a:t>
            </a: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2732" y="2580511"/>
            <a:ext cx="2631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16: 16   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Peter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answered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said,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the </a:t>
            </a:r>
            <a:endParaRPr lang="en-NZ" sz="24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endParaRPr lang="en-NZ" sz="24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God.</a:t>
            </a:r>
            <a:r>
              <a:rPr lang="en-N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/>
          </a:p>
        </p:txBody>
      </p:sp>
      <p:sp>
        <p:nvSpPr>
          <p:cNvPr id="29" name="Rectangle 28"/>
          <p:cNvSpPr/>
          <p:nvPr/>
        </p:nvSpPr>
        <p:spPr>
          <a:xfrm>
            <a:off x="6661457" y="5091189"/>
            <a:ext cx="2801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1:23</a:t>
            </a:r>
            <a:endParaRPr lang="en-N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NZ" sz="2400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Emmanuel</a:t>
            </a:r>
            <a:r>
              <a:rPr lang="en-NZ" sz="24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NZ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</a:p>
          <a:p>
            <a:pPr>
              <a:spcAft>
                <a:spcPts val="0"/>
              </a:spcAft>
            </a:pPr>
            <a:r>
              <a:rPr lang="en-NZ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interpreted is, </a:t>
            </a:r>
            <a:endParaRPr lang="en-NZ" sz="2000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400" b="1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2400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us</a:t>
            </a:r>
            <a:r>
              <a:rPr lang="en-NZ" sz="24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NZ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800925" y="4979203"/>
            <a:ext cx="9148" cy="1489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31023" y="4946858"/>
            <a:ext cx="9148" cy="1489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5" name="Group 2054"/>
          <p:cNvGrpSpPr/>
          <p:nvPr/>
        </p:nvGrpSpPr>
        <p:grpSpPr>
          <a:xfrm>
            <a:off x="437747" y="1575111"/>
            <a:ext cx="2329131" cy="532937"/>
            <a:chOff x="437747" y="1575111"/>
            <a:chExt cx="2329131" cy="532937"/>
          </a:xfrm>
        </p:grpSpPr>
        <p:sp>
          <p:nvSpPr>
            <p:cNvPr id="2052" name="Rectangle 2051"/>
            <p:cNvSpPr/>
            <p:nvPr/>
          </p:nvSpPr>
          <p:spPr>
            <a:xfrm>
              <a:off x="437747" y="1575111"/>
              <a:ext cx="2329131" cy="532937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992786" y="1610746"/>
              <a:ext cx="1153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/>
                <a:t>A Devil </a:t>
              </a:r>
              <a:endParaRPr lang="en-NZ" sz="2400" b="1" dirty="0"/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2848662" y="1583850"/>
            <a:ext cx="3731011" cy="532937"/>
            <a:chOff x="2848662" y="1583850"/>
            <a:chExt cx="3731011" cy="532937"/>
          </a:xfrm>
        </p:grpSpPr>
        <p:sp>
          <p:nvSpPr>
            <p:cNvPr id="40" name="Rectangle 39"/>
            <p:cNvSpPr/>
            <p:nvPr/>
          </p:nvSpPr>
          <p:spPr>
            <a:xfrm>
              <a:off x="2848662" y="1583850"/>
              <a:ext cx="3731011" cy="53293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19505" y="1622460"/>
              <a:ext cx="3168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/>
                <a:t>A Good Man …Prophet</a:t>
              </a:r>
              <a:endParaRPr lang="en-NZ" sz="2400" b="1" dirty="0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6654957" y="1568358"/>
            <a:ext cx="2329131" cy="532937"/>
            <a:chOff x="6654957" y="1568358"/>
            <a:chExt cx="2329131" cy="532937"/>
          </a:xfrm>
        </p:grpSpPr>
        <p:sp>
          <p:nvSpPr>
            <p:cNvPr id="39" name="Rectangle 38"/>
            <p:cNvSpPr/>
            <p:nvPr/>
          </p:nvSpPr>
          <p:spPr>
            <a:xfrm>
              <a:off x="6654957" y="1568358"/>
              <a:ext cx="2329131" cy="5329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42334" y="1591370"/>
              <a:ext cx="779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>
                  <a:solidFill>
                    <a:srgbClr val="FF0000"/>
                  </a:solidFill>
                </a:rPr>
                <a:t>God </a:t>
              </a:r>
              <a:endParaRPr lang="en-NZ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54352" y="-6988"/>
            <a:ext cx="8356027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21:10</a:t>
            </a:r>
          </a:p>
          <a:p>
            <a:pPr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   10    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    And when he </a:t>
            </a:r>
            <a:r>
              <a:rPr lang="en-NZ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(Jesus) 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into Jerusalem,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N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N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city was moved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saying, </a:t>
            </a:r>
            <a:r>
              <a:rPr lang="en-NZ" sz="2400" b="1" u="sng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this?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8662" y="1568358"/>
            <a:ext cx="3731011" cy="4969381"/>
          </a:xfrm>
          <a:prstGeom prst="rect">
            <a:avLst/>
          </a:prstGeom>
          <a:solidFill>
            <a:srgbClr val="000000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Diagonal Stripe 10"/>
          <p:cNvSpPr/>
          <p:nvPr/>
        </p:nvSpPr>
        <p:spPr>
          <a:xfrm rot="453580">
            <a:off x="3247337" y="2280271"/>
            <a:ext cx="3217381" cy="3564517"/>
          </a:xfrm>
          <a:prstGeom prst="diagStripe">
            <a:avLst>
              <a:gd name="adj" fmla="val 862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7" name="Diagonal Stripe 36"/>
          <p:cNvSpPr/>
          <p:nvPr/>
        </p:nvSpPr>
        <p:spPr>
          <a:xfrm rot="6211482">
            <a:off x="2873652" y="1657882"/>
            <a:ext cx="3839002" cy="4313928"/>
          </a:xfrm>
          <a:prstGeom prst="diagStripe">
            <a:avLst>
              <a:gd name="adj" fmla="val 862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3" name="Right Triangle 42"/>
          <p:cNvSpPr/>
          <p:nvPr/>
        </p:nvSpPr>
        <p:spPr>
          <a:xfrm flipH="1">
            <a:off x="8969821" y="6638373"/>
            <a:ext cx="174179" cy="23452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54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938" y="565710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N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491" y="1056792"/>
            <a:ext cx="8445751" cy="5156014"/>
            <a:chOff x="409491" y="1056792"/>
            <a:chExt cx="8445751" cy="5156014"/>
          </a:xfrm>
        </p:grpSpPr>
        <p:pic>
          <p:nvPicPr>
            <p:cNvPr id="2050" name="Picture 2" descr="https://adapaproject.org/images/biobook_images/Height%20distribut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r="52896"/>
            <a:stretch/>
          </p:blipFill>
          <p:spPr bwMode="auto">
            <a:xfrm>
              <a:off x="409491" y="1155032"/>
              <a:ext cx="8445751" cy="505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01732" y="1155032"/>
              <a:ext cx="1765190" cy="84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81" y="1056792"/>
              <a:ext cx="461176" cy="402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795451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22868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6354" y="4998720"/>
            <a:ext cx="798576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Card 7"/>
          <p:cNvSpPr/>
          <p:nvPr/>
        </p:nvSpPr>
        <p:spPr>
          <a:xfrm>
            <a:off x="2815247" y="1654118"/>
            <a:ext cx="3786968" cy="334460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3934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4865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8153 h 16153"/>
              <a:gd name="connsiteX1" fmla="*/ 2023 w 10000"/>
              <a:gd name="connsiteY1" fmla="*/ 2219 h 16153"/>
              <a:gd name="connsiteX2" fmla="*/ 10000 w 10000"/>
              <a:gd name="connsiteY2" fmla="*/ 7084 h 16153"/>
              <a:gd name="connsiteX3" fmla="*/ 10000 w 10000"/>
              <a:gd name="connsiteY3" fmla="*/ 16153 h 16153"/>
              <a:gd name="connsiteX4" fmla="*/ 0 w 10000"/>
              <a:gd name="connsiteY4" fmla="*/ 16153 h 16153"/>
              <a:gd name="connsiteX5" fmla="*/ 0 w 10000"/>
              <a:gd name="connsiteY5" fmla="*/ 8153 h 16153"/>
              <a:gd name="connsiteX0" fmla="*/ 0 w 10000"/>
              <a:gd name="connsiteY0" fmla="*/ 9660 h 17660"/>
              <a:gd name="connsiteX1" fmla="*/ 2023 w 10000"/>
              <a:gd name="connsiteY1" fmla="*/ 3726 h 17660"/>
              <a:gd name="connsiteX2" fmla="*/ 10000 w 10000"/>
              <a:gd name="connsiteY2" fmla="*/ 8591 h 17660"/>
              <a:gd name="connsiteX3" fmla="*/ 10000 w 10000"/>
              <a:gd name="connsiteY3" fmla="*/ 17660 h 17660"/>
              <a:gd name="connsiteX4" fmla="*/ 0 w 10000"/>
              <a:gd name="connsiteY4" fmla="*/ 17660 h 17660"/>
              <a:gd name="connsiteX5" fmla="*/ 0 w 10000"/>
              <a:gd name="connsiteY5" fmla="*/ 9660 h 17660"/>
              <a:gd name="connsiteX0" fmla="*/ 0 w 10000"/>
              <a:gd name="connsiteY0" fmla="*/ 1069 h 9069"/>
              <a:gd name="connsiteX1" fmla="*/ 10000 w 10000"/>
              <a:gd name="connsiteY1" fmla="*/ 0 h 9069"/>
              <a:gd name="connsiteX2" fmla="*/ 10000 w 10000"/>
              <a:gd name="connsiteY2" fmla="*/ 9069 h 9069"/>
              <a:gd name="connsiteX3" fmla="*/ 0 w 10000"/>
              <a:gd name="connsiteY3" fmla="*/ 9069 h 9069"/>
              <a:gd name="connsiteX4" fmla="*/ 0 w 10000"/>
              <a:gd name="connsiteY4" fmla="*/ 1069 h 9069"/>
              <a:gd name="connsiteX0" fmla="*/ 0 w 10000"/>
              <a:gd name="connsiteY0" fmla="*/ 10141 h 18962"/>
              <a:gd name="connsiteX1" fmla="*/ 10000 w 10000"/>
              <a:gd name="connsiteY1" fmla="*/ 8962 h 18962"/>
              <a:gd name="connsiteX2" fmla="*/ 10000 w 10000"/>
              <a:gd name="connsiteY2" fmla="*/ 18962 h 18962"/>
              <a:gd name="connsiteX3" fmla="*/ 0 w 10000"/>
              <a:gd name="connsiteY3" fmla="*/ 18962 h 18962"/>
              <a:gd name="connsiteX4" fmla="*/ 0 w 10000"/>
              <a:gd name="connsiteY4" fmla="*/ 10141 h 18962"/>
              <a:gd name="connsiteX0" fmla="*/ 0 w 10000"/>
              <a:gd name="connsiteY0" fmla="*/ 12160 h 20981"/>
              <a:gd name="connsiteX1" fmla="*/ 10000 w 10000"/>
              <a:gd name="connsiteY1" fmla="*/ 10981 h 20981"/>
              <a:gd name="connsiteX2" fmla="*/ 10000 w 10000"/>
              <a:gd name="connsiteY2" fmla="*/ 20981 h 20981"/>
              <a:gd name="connsiteX3" fmla="*/ 0 w 10000"/>
              <a:gd name="connsiteY3" fmla="*/ 20981 h 20981"/>
              <a:gd name="connsiteX4" fmla="*/ 0 w 10000"/>
              <a:gd name="connsiteY4" fmla="*/ 12160 h 20981"/>
              <a:gd name="connsiteX0" fmla="*/ 0 w 10000"/>
              <a:gd name="connsiteY0" fmla="*/ 9666 h 18487"/>
              <a:gd name="connsiteX1" fmla="*/ 10000 w 10000"/>
              <a:gd name="connsiteY1" fmla="*/ 8487 h 18487"/>
              <a:gd name="connsiteX2" fmla="*/ 10000 w 10000"/>
              <a:gd name="connsiteY2" fmla="*/ 18487 h 18487"/>
              <a:gd name="connsiteX3" fmla="*/ 0 w 10000"/>
              <a:gd name="connsiteY3" fmla="*/ 18487 h 18487"/>
              <a:gd name="connsiteX4" fmla="*/ 0 w 10000"/>
              <a:gd name="connsiteY4" fmla="*/ 9666 h 18487"/>
              <a:gd name="connsiteX0" fmla="*/ 0 w 10000"/>
              <a:gd name="connsiteY0" fmla="*/ 10213 h 19034"/>
              <a:gd name="connsiteX1" fmla="*/ 10000 w 10000"/>
              <a:gd name="connsiteY1" fmla="*/ 9034 h 19034"/>
              <a:gd name="connsiteX2" fmla="*/ 10000 w 10000"/>
              <a:gd name="connsiteY2" fmla="*/ 19034 h 19034"/>
              <a:gd name="connsiteX3" fmla="*/ 0 w 10000"/>
              <a:gd name="connsiteY3" fmla="*/ 19034 h 19034"/>
              <a:gd name="connsiteX4" fmla="*/ 0 w 10000"/>
              <a:gd name="connsiteY4" fmla="*/ 10213 h 19034"/>
              <a:gd name="connsiteX0" fmla="*/ 0 w 10023"/>
              <a:gd name="connsiteY0" fmla="*/ 9590 h 20097"/>
              <a:gd name="connsiteX1" fmla="*/ 10023 w 10023"/>
              <a:gd name="connsiteY1" fmla="*/ 10097 h 20097"/>
              <a:gd name="connsiteX2" fmla="*/ 10023 w 10023"/>
              <a:gd name="connsiteY2" fmla="*/ 20097 h 20097"/>
              <a:gd name="connsiteX3" fmla="*/ 23 w 10023"/>
              <a:gd name="connsiteY3" fmla="*/ 20097 h 20097"/>
              <a:gd name="connsiteX4" fmla="*/ 0 w 10023"/>
              <a:gd name="connsiteY4" fmla="*/ 9590 h 20097"/>
              <a:gd name="connsiteX0" fmla="*/ 0 w 10046"/>
              <a:gd name="connsiteY0" fmla="*/ 10029 h 20536"/>
              <a:gd name="connsiteX1" fmla="*/ 10046 w 10046"/>
              <a:gd name="connsiteY1" fmla="*/ 9331 h 20536"/>
              <a:gd name="connsiteX2" fmla="*/ 10023 w 10046"/>
              <a:gd name="connsiteY2" fmla="*/ 20536 h 20536"/>
              <a:gd name="connsiteX3" fmla="*/ 23 w 10046"/>
              <a:gd name="connsiteY3" fmla="*/ 20536 h 20536"/>
              <a:gd name="connsiteX4" fmla="*/ 0 w 10046"/>
              <a:gd name="connsiteY4" fmla="*/ 10029 h 20536"/>
              <a:gd name="connsiteX0" fmla="*/ 0 w 10046"/>
              <a:gd name="connsiteY0" fmla="*/ 9157 h 19664"/>
              <a:gd name="connsiteX1" fmla="*/ 10046 w 10046"/>
              <a:gd name="connsiteY1" fmla="*/ 8459 h 19664"/>
              <a:gd name="connsiteX2" fmla="*/ 10023 w 10046"/>
              <a:gd name="connsiteY2" fmla="*/ 19664 h 19664"/>
              <a:gd name="connsiteX3" fmla="*/ 23 w 10046"/>
              <a:gd name="connsiteY3" fmla="*/ 19664 h 19664"/>
              <a:gd name="connsiteX4" fmla="*/ 0 w 10046"/>
              <a:gd name="connsiteY4" fmla="*/ 9157 h 19664"/>
              <a:gd name="connsiteX0" fmla="*/ 0 w 10046"/>
              <a:gd name="connsiteY0" fmla="*/ 7673 h 18180"/>
              <a:gd name="connsiteX1" fmla="*/ 10046 w 10046"/>
              <a:gd name="connsiteY1" fmla="*/ 6975 h 18180"/>
              <a:gd name="connsiteX2" fmla="*/ 10023 w 10046"/>
              <a:gd name="connsiteY2" fmla="*/ 18180 h 18180"/>
              <a:gd name="connsiteX3" fmla="*/ 23 w 10046"/>
              <a:gd name="connsiteY3" fmla="*/ 18180 h 18180"/>
              <a:gd name="connsiteX4" fmla="*/ 0 w 10046"/>
              <a:gd name="connsiteY4" fmla="*/ 7673 h 18180"/>
              <a:gd name="connsiteX0" fmla="*/ 0 w 10046"/>
              <a:gd name="connsiteY0" fmla="*/ 7836 h 18343"/>
              <a:gd name="connsiteX1" fmla="*/ 10046 w 10046"/>
              <a:gd name="connsiteY1" fmla="*/ 7138 h 18343"/>
              <a:gd name="connsiteX2" fmla="*/ 10023 w 10046"/>
              <a:gd name="connsiteY2" fmla="*/ 18343 h 18343"/>
              <a:gd name="connsiteX3" fmla="*/ 23 w 10046"/>
              <a:gd name="connsiteY3" fmla="*/ 18343 h 18343"/>
              <a:gd name="connsiteX4" fmla="*/ 0 w 10046"/>
              <a:gd name="connsiteY4" fmla="*/ 7836 h 18343"/>
              <a:gd name="connsiteX0" fmla="*/ 0 w 10046"/>
              <a:gd name="connsiteY0" fmla="*/ 8266 h 17640"/>
              <a:gd name="connsiteX1" fmla="*/ 10046 w 10046"/>
              <a:gd name="connsiteY1" fmla="*/ 6435 h 17640"/>
              <a:gd name="connsiteX2" fmla="*/ 10023 w 10046"/>
              <a:gd name="connsiteY2" fmla="*/ 17640 h 17640"/>
              <a:gd name="connsiteX3" fmla="*/ 23 w 10046"/>
              <a:gd name="connsiteY3" fmla="*/ 17640 h 17640"/>
              <a:gd name="connsiteX4" fmla="*/ 0 w 10046"/>
              <a:gd name="connsiteY4" fmla="*/ 8266 h 17640"/>
              <a:gd name="connsiteX0" fmla="*/ 0 w 10024"/>
              <a:gd name="connsiteY0" fmla="*/ 7803 h 17177"/>
              <a:gd name="connsiteX1" fmla="*/ 9999 w 10024"/>
              <a:gd name="connsiteY1" fmla="*/ 7200 h 17177"/>
              <a:gd name="connsiteX2" fmla="*/ 10023 w 10024"/>
              <a:gd name="connsiteY2" fmla="*/ 17177 h 17177"/>
              <a:gd name="connsiteX3" fmla="*/ 23 w 10024"/>
              <a:gd name="connsiteY3" fmla="*/ 17177 h 17177"/>
              <a:gd name="connsiteX4" fmla="*/ 0 w 10024"/>
              <a:gd name="connsiteY4" fmla="*/ 7803 h 17177"/>
              <a:gd name="connsiteX0" fmla="*/ 0 w 10024"/>
              <a:gd name="connsiteY0" fmla="*/ 8527 h 17901"/>
              <a:gd name="connsiteX1" fmla="*/ 9999 w 10024"/>
              <a:gd name="connsiteY1" fmla="*/ 7924 h 17901"/>
              <a:gd name="connsiteX2" fmla="*/ 10023 w 10024"/>
              <a:gd name="connsiteY2" fmla="*/ 17901 h 17901"/>
              <a:gd name="connsiteX3" fmla="*/ 23 w 10024"/>
              <a:gd name="connsiteY3" fmla="*/ 17901 h 17901"/>
              <a:gd name="connsiteX4" fmla="*/ 0 w 10024"/>
              <a:gd name="connsiteY4" fmla="*/ 8527 h 17901"/>
              <a:gd name="connsiteX0" fmla="*/ 0 w 10024"/>
              <a:gd name="connsiteY0" fmla="*/ 8117 h 17491"/>
              <a:gd name="connsiteX1" fmla="*/ 9999 w 10024"/>
              <a:gd name="connsiteY1" fmla="*/ 7514 h 17491"/>
              <a:gd name="connsiteX2" fmla="*/ 10023 w 10024"/>
              <a:gd name="connsiteY2" fmla="*/ 17491 h 17491"/>
              <a:gd name="connsiteX3" fmla="*/ 23 w 10024"/>
              <a:gd name="connsiteY3" fmla="*/ 17491 h 17491"/>
              <a:gd name="connsiteX4" fmla="*/ 0 w 10024"/>
              <a:gd name="connsiteY4" fmla="*/ 8117 h 17491"/>
              <a:gd name="connsiteX0" fmla="*/ 0 w 10139"/>
              <a:gd name="connsiteY0" fmla="*/ 7943 h 17317"/>
              <a:gd name="connsiteX1" fmla="*/ 10139 w 10139"/>
              <a:gd name="connsiteY1" fmla="*/ 7765 h 17317"/>
              <a:gd name="connsiteX2" fmla="*/ 10023 w 10139"/>
              <a:gd name="connsiteY2" fmla="*/ 17317 h 17317"/>
              <a:gd name="connsiteX3" fmla="*/ 23 w 10139"/>
              <a:gd name="connsiteY3" fmla="*/ 17317 h 17317"/>
              <a:gd name="connsiteX4" fmla="*/ 0 w 10139"/>
              <a:gd name="connsiteY4" fmla="*/ 7943 h 17317"/>
              <a:gd name="connsiteX0" fmla="*/ 0 w 10139"/>
              <a:gd name="connsiteY0" fmla="*/ 8761 h 18135"/>
              <a:gd name="connsiteX1" fmla="*/ 10139 w 10139"/>
              <a:gd name="connsiteY1" fmla="*/ 8583 h 18135"/>
              <a:gd name="connsiteX2" fmla="*/ 10023 w 10139"/>
              <a:gd name="connsiteY2" fmla="*/ 18135 h 18135"/>
              <a:gd name="connsiteX3" fmla="*/ 23 w 10139"/>
              <a:gd name="connsiteY3" fmla="*/ 18135 h 18135"/>
              <a:gd name="connsiteX4" fmla="*/ 0 w 10139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" h="18135">
                <a:moveTo>
                  <a:pt x="0" y="8761"/>
                </a:moveTo>
                <a:cubicBezTo>
                  <a:pt x="3730" y="-4579"/>
                  <a:pt x="7389" y="-1086"/>
                  <a:pt x="10139" y="8583"/>
                </a:cubicBezTo>
                <a:cubicBezTo>
                  <a:pt x="10131" y="12318"/>
                  <a:pt x="10148" y="14400"/>
                  <a:pt x="10140" y="18135"/>
                </a:cubicBezTo>
                <a:lnTo>
                  <a:pt x="23" y="18135"/>
                </a:lnTo>
                <a:cubicBezTo>
                  <a:pt x="15" y="14633"/>
                  <a:pt x="8" y="12263"/>
                  <a:pt x="0" y="8761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lowchart: Card 24"/>
          <p:cNvSpPr/>
          <p:nvPr/>
        </p:nvSpPr>
        <p:spPr>
          <a:xfrm>
            <a:off x="1037647" y="3365864"/>
            <a:ext cx="1745837" cy="16241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2E75B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Card 24"/>
          <p:cNvSpPr/>
          <p:nvPr/>
        </p:nvSpPr>
        <p:spPr>
          <a:xfrm flipH="1">
            <a:off x="6643519" y="3207025"/>
            <a:ext cx="1507703" cy="178298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7" y="1119610"/>
            <a:ext cx="2146114" cy="911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9391" y="971957"/>
            <a:ext cx="8356027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    †     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multitude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said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is Jesus </a:t>
            </a:r>
            <a:r>
              <a:rPr lang="en-NZ" sz="24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NZ" sz="24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Nazareth of </a:t>
            </a:r>
            <a:endParaRPr lang="en-NZ" sz="2400" b="1" dirty="0" smtClean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400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Galilee</a:t>
            </a:r>
            <a:r>
              <a:rPr lang="en-N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N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90" y="1815136"/>
            <a:ext cx="4572000" cy="2976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   15     †    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…the </a:t>
            </a:r>
            <a:r>
              <a:rPr lang="en-NZ" sz="24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priests </a:t>
            </a:r>
            <a:endParaRPr lang="en-NZ" sz="2400" b="1" u="sng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scribes</a:t>
            </a:r>
            <a:r>
              <a:rPr lang="en-NZ" sz="2400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NZ" sz="2400" b="1" u="sng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sore </a:t>
            </a:r>
            <a:endParaRPr lang="en-NZ" sz="2400" b="1" u="sng" dirty="0" smtClean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u="sng" dirty="0" smtClean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displeased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3" name="Group 2052"/>
          <p:cNvGrpSpPr/>
          <p:nvPr/>
        </p:nvGrpSpPr>
        <p:grpSpPr>
          <a:xfrm>
            <a:off x="454352" y="5268622"/>
            <a:ext cx="2394310" cy="1200329"/>
            <a:chOff x="454352" y="5268622"/>
            <a:chExt cx="2394310" cy="1200329"/>
          </a:xfrm>
        </p:grpSpPr>
        <p:sp>
          <p:nvSpPr>
            <p:cNvPr id="10" name="Rectangle 9"/>
            <p:cNvSpPr/>
            <p:nvPr/>
          </p:nvSpPr>
          <p:spPr>
            <a:xfrm>
              <a:off x="492981" y="5358838"/>
              <a:ext cx="1609591" cy="277260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980" y="5733245"/>
              <a:ext cx="2290503" cy="287385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2981" y="6095101"/>
              <a:ext cx="1609591" cy="277260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52" y="5268622"/>
              <a:ext cx="23943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i="1" dirty="0" smtClean="0"/>
                <a:t>They called </a:t>
              </a:r>
            </a:p>
            <a:p>
              <a:r>
                <a:rPr lang="en-NZ" sz="2400" b="1" i="1" dirty="0" smtClean="0"/>
                <a:t>HIM “Beelzebub”</a:t>
              </a:r>
            </a:p>
            <a:p>
              <a:r>
                <a:rPr lang="en-NZ" sz="2400" b="1" i="1" dirty="0" smtClean="0"/>
                <a:t>The Devil</a:t>
              </a:r>
              <a:endParaRPr lang="en-NZ" sz="2400" b="1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34644" y="5069403"/>
            <a:ext cx="4572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en-NZ" sz="24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mighty in deed </a:t>
            </a:r>
            <a:endParaRPr lang="en-NZ" sz="2400" dirty="0" smtClean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before God </a:t>
            </a:r>
            <a:endParaRPr lang="en-NZ" sz="2400" dirty="0" smtClean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400" b="1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people</a:t>
            </a:r>
            <a:r>
              <a:rPr lang="en-NZ" sz="2400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2732" y="2580511"/>
            <a:ext cx="2631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16: 16   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Peter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answered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said, </a:t>
            </a:r>
            <a:endParaRPr lang="en-N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the </a:t>
            </a:r>
            <a:endParaRPr lang="en-NZ" sz="24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endParaRPr lang="en-NZ" sz="24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</a:t>
            </a:r>
            <a:r>
              <a:rPr lang="en-N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God.</a:t>
            </a:r>
            <a:r>
              <a:rPr lang="en-N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/>
          </a:p>
        </p:txBody>
      </p:sp>
      <p:sp>
        <p:nvSpPr>
          <p:cNvPr id="29" name="Rectangle 28"/>
          <p:cNvSpPr/>
          <p:nvPr/>
        </p:nvSpPr>
        <p:spPr>
          <a:xfrm>
            <a:off x="6661457" y="5091189"/>
            <a:ext cx="2801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1:23</a:t>
            </a:r>
            <a:endParaRPr lang="en-N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NZ" sz="2400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Emmanuel</a:t>
            </a:r>
            <a:r>
              <a:rPr lang="en-NZ" sz="24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NZ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</a:p>
          <a:p>
            <a:pPr>
              <a:spcAft>
                <a:spcPts val="0"/>
              </a:spcAft>
            </a:pPr>
            <a:r>
              <a:rPr lang="en-NZ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interpreted is, </a:t>
            </a:r>
            <a:endParaRPr lang="en-NZ" sz="2000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400" b="1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2400" kern="1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us</a:t>
            </a:r>
            <a:r>
              <a:rPr lang="en-NZ" sz="24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NZ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800925" y="4979203"/>
            <a:ext cx="9148" cy="1489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31023" y="4946858"/>
            <a:ext cx="9148" cy="1489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5" name="Group 2054"/>
          <p:cNvGrpSpPr/>
          <p:nvPr/>
        </p:nvGrpSpPr>
        <p:grpSpPr>
          <a:xfrm>
            <a:off x="437747" y="1575111"/>
            <a:ext cx="2329131" cy="532937"/>
            <a:chOff x="437747" y="1575111"/>
            <a:chExt cx="2329131" cy="532937"/>
          </a:xfrm>
        </p:grpSpPr>
        <p:sp>
          <p:nvSpPr>
            <p:cNvPr id="2052" name="Rectangle 2051"/>
            <p:cNvSpPr/>
            <p:nvPr/>
          </p:nvSpPr>
          <p:spPr>
            <a:xfrm>
              <a:off x="437747" y="1575111"/>
              <a:ext cx="2329131" cy="532937"/>
            </a:xfrm>
            <a:prstGeom prst="rect">
              <a:avLst/>
            </a:prstGeom>
            <a:solidFill>
              <a:srgbClr val="3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992786" y="1610746"/>
              <a:ext cx="1153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/>
                <a:t>A Devil </a:t>
              </a:r>
              <a:endParaRPr lang="en-NZ" sz="2400" b="1" dirty="0"/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2848662" y="1583850"/>
            <a:ext cx="3731011" cy="532937"/>
            <a:chOff x="2848662" y="1583850"/>
            <a:chExt cx="3731011" cy="532937"/>
          </a:xfrm>
        </p:grpSpPr>
        <p:sp>
          <p:nvSpPr>
            <p:cNvPr id="40" name="Rectangle 39"/>
            <p:cNvSpPr/>
            <p:nvPr/>
          </p:nvSpPr>
          <p:spPr>
            <a:xfrm>
              <a:off x="2848662" y="1583850"/>
              <a:ext cx="3731011" cy="53293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19505" y="1622460"/>
              <a:ext cx="3168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/>
                <a:t>A Good Man …Prophet</a:t>
              </a:r>
              <a:endParaRPr lang="en-NZ" sz="2400" b="1" dirty="0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6654957" y="1568358"/>
            <a:ext cx="2329131" cy="532937"/>
            <a:chOff x="6654957" y="1568358"/>
            <a:chExt cx="2329131" cy="532937"/>
          </a:xfrm>
        </p:grpSpPr>
        <p:sp>
          <p:nvSpPr>
            <p:cNvPr id="39" name="Rectangle 38"/>
            <p:cNvSpPr/>
            <p:nvPr/>
          </p:nvSpPr>
          <p:spPr>
            <a:xfrm>
              <a:off x="6654957" y="1568358"/>
              <a:ext cx="2329131" cy="5329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42334" y="1591370"/>
              <a:ext cx="779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 smtClean="0">
                  <a:solidFill>
                    <a:srgbClr val="FF0000"/>
                  </a:solidFill>
                </a:rPr>
                <a:t>God </a:t>
              </a:r>
              <a:endParaRPr lang="en-NZ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54352" y="-6988"/>
            <a:ext cx="8356027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21:10</a:t>
            </a:r>
          </a:p>
          <a:p>
            <a:pPr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   10    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    And when he </a:t>
            </a:r>
            <a:r>
              <a:rPr lang="en-NZ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(Jesus) 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into Jerusalem, </a:t>
            </a:r>
            <a:endParaRPr lang="en-N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N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N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city was moved</a:t>
            </a: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saying, </a:t>
            </a:r>
            <a:r>
              <a:rPr lang="en-NZ" sz="2400" b="1" u="sng" dirty="0" smtClean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this?</a:t>
            </a:r>
            <a:r>
              <a:rPr lang="en-N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8662" y="1568358"/>
            <a:ext cx="3731011" cy="4969381"/>
          </a:xfrm>
          <a:prstGeom prst="rect">
            <a:avLst/>
          </a:prstGeom>
          <a:solidFill>
            <a:srgbClr val="000000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Diagonal Stripe 10"/>
          <p:cNvSpPr/>
          <p:nvPr/>
        </p:nvSpPr>
        <p:spPr>
          <a:xfrm rot="453580">
            <a:off x="3247337" y="2280271"/>
            <a:ext cx="3217381" cy="3564517"/>
          </a:xfrm>
          <a:prstGeom prst="diagStripe">
            <a:avLst>
              <a:gd name="adj" fmla="val 862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7" name="Diagonal Stripe 36"/>
          <p:cNvSpPr/>
          <p:nvPr/>
        </p:nvSpPr>
        <p:spPr>
          <a:xfrm rot="6211482">
            <a:off x="2873652" y="1657882"/>
            <a:ext cx="3839002" cy="4313928"/>
          </a:xfrm>
          <a:prstGeom prst="diagStripe">
            <a:avLst>
              <a:gd name="adj" fmla="val 862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978427">
            <a:off x="3171796" y="2340718"/>
            <a:ext cx="3179419" cy="337096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>
                <a:solidFill>
                  <a:schemeClr val="tx1"/>
                </a:solidFill>
                <a:latin typeface="Balloonist SF" panose="020BE200000000000000" pitchFamily="34" charset="0"/>
              </a:rPr>
              <a:t>Jesus</a:t>
            </a:r>
          </a:p>
          <a:p>
            <a:pPr algn="ctr"/>
            <a:r>
              <a:rPr lang="en-NZ" sz="2400" dirty="0" smtClean="0">
                <a:solidFill>
                  <a:schemeClr val="tx1"/>
                </a:solidFill>
                <a:latin typeface="Balloonist SF" panose="020BE200000000000000" pitchFamily="34" charset="0"/>
              </a:rPr>
              <a:t> is a good man</a:t>
            </a:r>
          </a:p>
          <a:p>
            <a:pPr algn="ctr"/>
            <a:r>
              <a:rPr lang="en-NZ" sz="2400" dirty="0">
                <a:solidFill>
                  <a:schemeClr val="tx1"/>
                </a:solidFill>
                <a:latin typeface="Balloonist SF" panose="020BE200000000000000" pitchFamily="34" charset="0"/>
              </a:rPr>
              <a:t>w</a:t>
            </a:r>
            <a:r>
              <a:rPr lang="en-NZ" sz="2400" dirty="0" smtClean="0">
                <a:solidFill>
                  <a:schemeClr val="tx1"/>
                </a:solidFill>
                <a:latin typeface="Balloonist SF" panose="020BE200000000000000" pitchFamily="34" charset="0"/>
              </a:rPr>
              <a:t>ho loves everybody …</a:t>
            </a:r>
            <a:endParaRPr lang="en-NZ" sz="2400" dirty="0">
              <a:solidFill>
                <a:schemeClr val="tx1"/>
              </a:solidFill>
              <a:latin typeface="Balloonist SF" panose="020BE200000000000000" pitchFamily="34" charset="0"/>
            </a:endParaRPr>
          </a:p>
        </p:txBody>
      </p:sp>
      <p:sp>
        <p:nvSpPr>
          <p:cNvPr id="43" name="Right Triangle 42"/>
          <p:cNvSpPr/>
          <p:nvPr/>
        </p:nvSpPr>
        <p:spPr>
          <a:xfrm flipH="1">
            <a:off x="8969821" y="6654702"/>
            <a:ext cx="174179" cy="23452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76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2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ccel="48000" fill="hold" grpId="1" nodeType="withEffect" p14:presetBounceEnd="45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45000">
                                          <p:cBhvr>
                                            <p:cTn id="11" dur="4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2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ccel="48000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23095" y="271954"/>
            <a:ext cx="2329131" cy="393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3733938" y="565710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N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491" y="1056792"/>
            <a:ext cx="8445751" cy="5156014"/>
            <a:chOff x="409491" y="1056792"/>
            <a:chExt cx="8445751" cy="5156014"/>
          </a:xfrm>
        </p:grpSpPr>
        <p:pic>
          <p:nvPicPr>
            <p:cNvPr id="2050" name="Picture 2" descr="https://adapaproject.org/images/biobook_images/Height%20distribut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r="52896"/>
            <a:stretch/>
          </p:blipFill>
          <p:spPr bwMode="auto">
            <a:xfrm>
              <a:off x="409491" y="1155032"/>
              <a:ext cx="8445751" cy="505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01732" y="1155032"/>
              <a:ext cx="1765190" cy="84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81" y="1056792"/>
              <a:ext cx="461176" cy="402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795451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22868" y="1280160"/>
              <a:ext cx="0" cy="4376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6354" y="4998720"/>
            <a:ext cx="798576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Card 7"/>
          <p:cNvSpPr/>
          <p:nvPr/>
        </p:nvSpPr>
        <p:spPr>
          <a:xfrm>
            <a:off x="2815247" y="1654118"/>
            <a:ext cx="3786968" cy="334460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3934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5934 h 13934"/>
              <a:gd name="connsiteX1" fmla="*/ 2023 w 10000"/>
              <a:gd name="connsiteY1" fmla="*/ 0 h 13934"/>
              <a:gd name="connsiteX2" fmla="*/ 10000 w 10000"/>
              <a:gd name="connsiteY2" fmla="*/ 4865 h 13934"/>
              <a:gd name="connsiteX3" fmla="*/ 10000 w 10000"/>
              <a:gd name="connsiteY3" fmla="*/ 13934 h 13934"/>
              <a:gd name="connsiteX4" fmla="*/ 0 w 10000"/>
              <a:gd name="connsiteY4" fmla="*/ 13934 h 13934"/>
              <a:gd name="connsiteX5" fmla="*/ 0 w 10000"/>
              <a:gd name="connsiteY5" fmla="*/ 5934 h 13934"/>
              <a:gd name="connsiteX0" fmla="*/ 0 w 10000"/>
              <a:gd name="connsiteY0" fmla="*/ 8153 h 16153"/>
              <a:gd name="connsiteX1" fmla="*/ 2023 w 10000"/>
              <a:gd name="connsiteY1" fmla="*/ 2219 h 16153"/>
              <a:gd name="connsiteX2" fmla="*/ 10000 w 10000"/>
              <a:gd name="connsiteY2" fmla="*/ 7084 h 16153"/>
              <a:gd name="connsiteX3" fmla="*/ 10000 w 10000"/>
              <a:gd name="connsiteY3" fmla="*/ 16153 h 16153"/>
              <a:gd name="connsiteX4" fmla="*/ 0 w 10000"/>
              <a:gd name="connsiteY4" fmla="*/ 16153 h 16153"/>
              <a:gd name="connsiteX5" fmla="*/ 0 w 10000"/>
              <a:gd name="connsiteY5" fmla="*/ 8153 h 16153"/>
              <a:gd name="connsiteX0" fmla="*/ 0 w 10000"/>
              <a:gd name="connsiteY0" fmla="*/ 9660 h 17660"/>
              <a:gd name="connsiteX1" fmla="*/ 2023 w 10000"/>
              <a:gd name="connsiteY1" fmla="*/ 3726 h 17660"/>
              <a:gd name="connsiteX2" fmla="*/ 10000 w 10000"/>
              <a:gd name="connsiteY2" fmla="*/ 8591 h 17660"/>
              <a:gd name="connsiteX3" fmla="*/ 10000 w 10000"/>
              <a:gd name="connsiteY3" fmla="*/ 17660 h 17660"/>
              <a:gd name="connsiteX4" fmla="*/ 0 w 10000"/>
              <a:gd name="connsiteY4" fmla="*/ 17660 h 17660"/>
              <a:gd name="connsiteX5" fmla="*/ 0 w 10000"/>
              <a:gd name="connsiteY5" fmla="*/ 9660 h 17660"/>
              <a:gd name="connsiteX0" fmla="*/ 0 w 10000"/>
              <a:gd name="connsiteY0" fmla="*/ 1069 h 9069"/>
              <a:gd name="connsiteX1" fmla="*/ 10000 w 10000"/>
              <a:gd name="connsiteY1" fmla="*/ 0 h 9069"/>
              <a:gd name="connsiteX2" fmla="*/ 10000 w 10000"/>
              <a:gd name="connsiteY2" fmla="*/ 9069 h 9069"/>
              <a:gd name="connsiteX3" fmla="*/ 0 w 10000"/>
              <a:gd name="connsiteY3" fmla="*/ 9069 h 9069"/>
              <a:gd name="connsiteX4" fmla="*/ 0 w 10000"/>
              <a:gd name="connsiteY4" fmla="*/ 1069 h 9069"/>
              <a:gd name="connsiteX0" fmla="*/ 0 w 10000"/>
              <a:gd name="connsiteY0" fmla="*/ 10141 h 18962"/>
              <a:gd name="connsiteX1" fmla="*/ 10000 w 10000"/>
              <a:gd name="connsiteY1" fmla="*/ 8962 h 18962"/>
              <a:gd name="connsiteX2" fmla="*/ 10000 w 10000"/>
              <a:gd name="connsiteY2" fmla="*/ 18962 h 18962"/>
              <a:gd name="connsiteX3" fmla="*/ 0 w 10000"/>
              <a:gd name="connsiteY3" fmla="*/ 18962 h 18962"/>
              <a:gd name="connsiteX4" fmla="*/ 0 w 10000"/>
              <a:gd name="connsiteY4" fmla="*/ 10141 h 18962"/>
              <a:gd name="connsiteX0" fmla="*/ 0 w 10000"/>
              <a:gd name="connsiteY0" fmla="*/ 12160 h 20981"/>
              <a:gd name="connsiteX1" fmla="*/ 10000 w 10000"/>
              <a:gd name="connsiteY1" fmla="*/ 10981 h 20981"/>
              <a:gd name="connsiteX2" fmla="*/ 10000 w 10000"/>
              <a:gd name="connsiteY2" fmla="*/ 20981 h 20981"/>
              <a:gd name="connsiteX3" fmla="*/ 0 w 10000"/>
              <a:gd name="connsiteY3" fmla="*/ 20981 h 20981"/>
              <a:gd name="connsiteX4" fmla="*/ 0 w 10000"/>
              <a:gd name="connsiteY4" fmla="*/ 12160 h 20981"/>
              <a:gd name="connsiteX0" fmla="*/ 0 w 10000"/>
              <a:gd name="connsiteY0" fmla="*/ 9666 h 18487"/>
              <a:gd name="connsiteX1" fmla="*/ 10000 w 10000"/>
              <a:gd name="connsiteY1" fmla="*/ 8487 h 18487"/>
              <a:gd name="connsiteX2" fmla="*/ 10000 w 10000"/>
              <a:gd name="connsiteY2" fmla="*/ 18487 h 18487"/>
              <a:gd name="connsiteX3" fmla="*/ 0 w 10000"/>
              <a:gd name="connsiteY3" fmla="*/ 18487 h 18487"/>
              <a:gd name="connsiteX4" fmla="*/ 0 w 10000"/>
              <a:gd name="connsiteY4" fmla="*/ 9666 h 18487"/>
              <a:gd name="connsiteX0" fmla="*/ 0 w 10000"/>
              <a:gd name="connsiteY0" fmla="*/ 10213 h 19034"/>
              <a:gd name="connsiteX1" fmla="*/ 10000 w 10000"/>
              <a:gd name="connsiteY1" fmla="*/ 9034 h 19034"/>
              <a:gd name="connsiteX2" fmla="*/ 10000 w 10000"/>
              <a:gd name="connsiteY2" fmla="*/ 19034 h 19034"/>
              <a:gd name="connsiteX3" fmla="*/ 0 w 10000"/>
              <a:gd name="connsiteY3" fmla="*/ 19034 h 19034"/>
              <a:gd name="connsiteX4" fmla="*/ 0 w 10000"/>
              <a:gd name="connsiteY4" fmla="*/ 10213 h 19034"/>
              <a:gd name="connsiteX0" fmla="*/ 0 w 10023"/>
              <a:gd name="connsiteY0" fmla="*/ 9590 h 20097"/>
              <a:gd name="connsiteX1" fmla="*/ 10023 w 10023"/>
              <a:gd name="connsiteY1" fmla="*/ 10097 h 20097"/>
              <a:gd name="connsiteX2" fmla="*/ 10023 w 10023"/>
              <a:gd name="connsiteY2" fmla="*/ 20097 h 20097"/>
              <a:gd name="connsiteX3" fmla="*/ 23 w 10023"/>
              <a:gd name="connsiteY3" fmla="*/ 20097 h 20097"/>
              <a:gd name="connsiteX4" fmla="*/ 0 w 10023"/>
              <a:gd name="connsiteY4" fmla="*/ 9590 h 20097"/>
              <a:gd name="connsiteX0" fmla="*/ 0 w 10046"/>
              <a:gd name="connsiteY0" fmla="*/ 10029 h 20536"/>
              <a:gd name="connsiteX1" fmla="*/ 10046 w 10046"/>
              <a:gd name="connsiteY1" fmla="*/ 9331 h 20536"/>
              <a:gd name="connsiteX2" fmla="*/ 10023 w 10046"/>
              <a:gd name="connsiteY2" fmla="*/ 20536 h 20536"/>
              <a:gd name="connsiteX3" fmla="*/ 23 w 10046"/>
              <a:gd name="connsiteY3" fmla="*/ 20536 h 20536"/>
              <a:gd name="connsiteX4" fmla="*/ 0 w 10046"/>
              <a:gd name="connsiteY4" fmla="*/ 10029 h 20536"/>
              <a:gd name="connsiteX0" fmla="*/ 0 w 10046"/>
              <a:gd name="connsiteY0" fmla="*/ 9157 h 19664"/>
              <a:gd name="connsiteX1" fmla="*/ 10046 w 10046"/>
              <a:gd name="connsiteY1" fmla="*/ 8459 h 19664"/>
              <a:gd name="connsiteX2" fmla="*/ 10023 w 10046"/>
              <a:gd name="connsiteY2" fmla="*/ 19664 h 19664"/>
              <a:gd name="connsiteX3" fmla="*/ 23 w 10046"/>
              <a:gd name="connsiteY3" fmla="*/ 19664 h 19664"/>
              <a:gd name="connsiteX4" fmla="*/ 0 w 10046"/>
              <a:gd name="connsiteY4" fmla="*/ 9157 h 19664"/>
              <a:gd name="connsiteX0" fmla="*/ 0 w 10046"/>
              <a:gd name="connsiteY0" fmla="*/ 7673 h 18180"/>
              <a:gd name="connsiteX1" fmla="*/ 10046 w 10046"/>
              <a:gd name="connsiteY1" fmla="*/ 6975 h 18180"/>
              <a:gd name="connsiteX2" fmla="*/ 10023 w 10046"/>
              <a:gd name="connsiteY2" fmla="*/ 18180 h 18180"/>
              <a:gd name="connsiteX3" fmla="*/ 23 w 10046"/>
              <a:gd name="connsiteY3" fmla="*/ 18180 h 18180"/>
              <a:gd name="connsiteX4" fmla="*/ 0 w 10046"/>
              <a:gd name="connsiteY4" fmla="*/ 7673 h 18180"/>
              <a:gd name="connsiteX0" fmla="*/ 0 w 10046"/>
              <a:gd name="connsiteY0" fmla="*/ 7836 h 18343"/>
              <a:gd name="connsiteX1" fmla="*/ 10046 w 10046"/>
              <a:gd name="connsiteY1" fmla="*/ 7138 h 18343"/>
              <a:gd name="connsiteX2" fmla="*/ 10023 w 10046"/>
              <a:gd name="connsiteY2" fmla="*/ 18343 h 18343"/>
              <a:gd name="connsiteX3" fmla="*/ 23 w 10046"/>
              <a:gd name="connsiteY3" fmla="*/ 18343 h 18343"/>
              <a:gd name="connsiteX4" fmla="*/ 0 w 10046"/>
              <a:gd name="connsiteY4" fmla="*/ 7836 h 18343"/>
              <a:gd name="connsiteX0" fmla="*/ 0 w 10046"/>
              <a:gd name="connsiteY0" fmla="*/ 8266 h 17640"/>
              <a:gd name="connsiteX1" fmla="*/ 10046 w 10046"/>
              <a:gd name="connsiteY1" fmla="*/ 6435 h 17640"/>
              <a:gd name="connsiteX2" fmla="*/ 10023 w 10046"/>
              <a:gd name="connsiteY2" fmla="*/ 17640 h 17640"/>
              <a:gd name="connsiteX3" fmla="*/ 23 w 10046"/>
              <a:gd name="connsiteY3" fmla="*/ 17640 h 17640"/>
              <a:gd name="connsiteX4" fmla="*/ 0 w 10046"/>
              <a:gd name="connsiteY4" fmla="*/ 8266 h 17640"/>
              <a:gd name="connsiteX0" fmla="*/ 0 w 10024"/>
              <a:gd name="connsiteY0" fmla="*/ 7803 h 17177"/>
              <a:gd name="connsiteX1" fmla="*/ 9999 w 10024"/>
              <a:gd name="connsiteY1" fmla="*/ 7200 h 17177"/>
              <a:gd name="connsiteX2" fmla="*/ 10023 w 10024"/>
              <a:gd name="connsiteY2" fmla="*/ 17177 h 17177"/>
              <a:gd name="connsiteX3" fmla="*/ 23 w 10024"/>
              <a:gd name="connsiteY3" fmla="*/ 17177 h 17177"/>
              <a:gd name="connsiteX4" fmla="*/ 0 w 10024"/>
              <a:gd name="connsiteY4" fmla="*/ 7803 h 17177"/>
              <a:gd name="connsiteX0" fmla="*/ 0 w 10024"/>
              <a:gd name="connsiteY0" fmla="*/ 8527 h 17901"/>
              <a:gd name="connsiteX1" fmla="*/ 9999 w 10024"/>
              <a:gd name="connsiteY1" fmla="*/ 7924 h 17901"/>
              <a:gd name="connsiteX2" fmla="*/ 10023 w 10024"/>
              <a:gd name="connsiteY2" fmla="*/ 17901 h 17901"/>
              <a:gd name="connsiteX3" fmla="*/ 23 w 10024"/>
              <a:gd name="connsiteY3" fmla="*/ 17901 h 17901"/>
              <a:gd name="connsiteX4" fmla="*/ 0 w 10024"/>
              <a:gd name="connsiteY4" fmla="*/ 8527 h 17901"/>
              <a:gd name="connsiteX0" fmla="*/ 0 w 10024"/>
              <a:gd name="connsiteY0" fmla="*/ 8117 h 17491"/>
              <a:gd name="connsiteX1" fmla="*/ 9999 w 10024"/>
              <a:gd name="connsiteY1" fmla="*/ 7514 h 17491"/>
              <a:gd name="connsiteX2" fmla="*/ 10023 w 10024"/>
              <a:gd name="connsiteY2" fmla="*/ 17491 h 17491"/>
              <a:gd name="connsiteX3" fmla="*/ 23 w 10024"/>
              <a:gd name="connsiteY3" fmla="*/ 17491 h 17491"/>
              <a:gd name="connsiteX4" fmla="*/ 0 w 10024"/>
              <a:gd name="connsiteY4" fmla="*/ 8117 h 17491"/>
              <a:gd name="connsiteX0" fmla="*/ 0 w 10139"/>
              <a:gd name="connsiteY0" fmla="*/ 7943 h 17317"/>
              <a:gd name="connsiteX1" fmla="*/ 10139 w 10139"/>
              <a:gd name="connsiteY1" fmla="*/ 7765 h 17317"/>
              <a:gd name="connsiteX2" fmla="*/ 10023 w 10139"/>
              <a:gd name="connsiteY2" fmla="*/ 17317 h 17317"/>
              <a:gd name="connsiteX3" fmla="*/ 23 w 10139"/>
              <a:gd name="connsiteY3" fmla="*/ 17317 h 17317"/>
              <a:gd name="connsiteX4" fmla="*/ 0 w 10139"/>
              <a:gd name="connsiteY4" fmla="*/ 7943 h 17317"/>
              <a:gd name="connsiteX0" fmla="*/ 0 w 10139"/>
              <a:gd name="connsiteY0" fmla="*/ 8761 h 18135"/>
              <a:gd name="connsiteX1" fmla="*/ 10139 w 10139"/>
              <a:gd name="connsiteY1" fmla="*/ 8583 h 18135"/>
              <a:gd name="connsiteX2" fmla="*/ 10023 w 10139"/>
              <a:gd name="connsiteY2" fmla="*/ 18135 h 18135"/>
              <a:gd name="connsiteX3" fmla="*/ 23 w 10139"/>
              <a:gd name="connsiteY3" fmla="*/ 18135 h 18135"/>
              <a:gd name="connsiteX4" fmla="*/ 0 w 10139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  <a:gd name="connsiteX0" fmla="*/ 0 w 10142"/>
              <a:gd name="connsiteY0" fmla="*/ 8761 h 18135"/>
              <a:gd name="connsiteX1" fmla="*/ 10139 w 10142"/>
              <a:gd name="connsiteY1" fmla="*/ 8583 h 18135"/>
              <a:gd name="connsiteX2" fmla="*/ 10140 w 10142"/>
              <a:gd name="connsiteY2" fmla="*/ 18135 h 18135"/>
              <a:gd name="connsiteX3" fmla="*/ 23 w 10142"/>
              <a:gd name="connsiteY3" fmla="*/ 18135 h 18135"/>
              <a:gd name="connsiteX4" fmla="*/ 0 w 10142"/>
              <a:gd name="connsiteY4" fmla="*/ 8761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" h="18135">
                <a:moveTo>
                  <a:pt x="0" y="8761"/>
                </a:moveTo>
                <a:cubicBezTo>
                  <a:pt x="3730" y="-4579"/>
                  <a:pt x="7389" y="-1086"/>
                  <a:pt x="10139" y="8583"/>
                </a:cubicBezTo>
                <a:cubicBezTo>
                  <a:pt x="10131" y="12318"/>
                  <a:pt x="10148" y="14400"/>
                  <a:pt x="10140" y="18135"/>
                </a:cubicBezTo>
                <a:lnTo>
                  <a:pt x="23" y="18135"/>
                </a:lnTo>
                <a:cubicBezTo>
                  <a:pt x="15" y="14633"/>
                  <a:pt x="8" y="12263"/>
                  <a:pt x="0" y="8761"/>
                </a:cubicBezTo>
                <a:close/>
              </a:path>
            </a:pathLst>
          </a:custGeom>
          <a:solidFill>
            <a:srgbClr val="66FF3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lowchart: Card 24"/>
          <p:cNvSpPr/>
          <p:nvPr/>
        </p:nvSpPr>
        <p:spPr>
          <a:xfrm>
            <a:off x="1037647" y="3365864"/>
            <a:ext cx="1745837" cy="162414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2E75B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Card 24"/>
          <p:cNvSpPr/>
          <p:nvPr/>
        </p:nvSpPr>
        <p:spPr>
          <a:xfrm flipH="1">
            <a:off x="6643519" y="3207025"/>
            <a:ext cx="1507703" cy="178298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8425 h 28425"/>
              <a:gd name="connsiteX1" fmla="*/ 10050 w 10050"/>
              <a:gd name="connsiteY1" fmla="*/ 0 h 28425"/>
              <a:gd name="connsiteX2" fmla="*/ 10000 w 10050"/>
              <a:gd name="connsiteY2" fmla="*/ 28425 h 28425"/>
              <a:gd name="connsiteX3" fmla="*/ 0 w 10050"/>
              <a:gd name="connsiteY3" fmla="*/ 28425 h 28425"/>
              <a:gd name="connsiteX0" fmla="*/ 0 w 10050"/>
              <a:gd name="connsiteY0" fmla="*/ 29370 h 29370"/>
              <a:gd name="connsiteX1" fmla="*/ 10050 w 10050"/>
              <a:gd name="connsiteY1" fmla="*/ 0 h 29370"/>
              <a:gd name="connsiteX2" fmla="*/ 10000 w 10050"/>
              <a:gd name="connsiteY2" fmla="*/ 29370 h 29370"/>
              <a:gd name="connsiteX3" fmla="*/ 0 w 10050"/>
              <a:gd name="connsiteY3" fmla="*/ 29370 h 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" h="29370">
                <a:moveTo>
                  <a:pt x="0" y="29370"/>
                </a:moveTo>
                <a:cubicBezTo>
                  <a:pt x="3249" y="26667"/>
                  <a:pt x="6199" y="21758"/>
                  <a:pt x="10050" y="0"/>
                </a:cubicBezTo>
                <a:cubicBezTo>
                  <a:pt x="10033" y="9475"/>
                  <a:pt x="10017" y="19895"/>
                  <a:pt x="10000" y="29370"/>
                </a:cubicBezTo>
                <a:lnTo>
                  <a:pt x="0" y="29370"/>
                </a:lnTo>
                <a:close/>
              </a:path>
            </a:pathLst>
          </a:cu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7" y="1119610"/>
            <a:ext cx="2146114" cy="911003"/>
          </a:xfrm>
          <a:prstGeom prst="rect">
            <a:avLst/>
          </a:prstGeom>
        </p:spPr>
      </p:pic>
      <p:sp>
        <p:nvSpPr>
          <p:cNvPr id="2052" name="Rectangle 2051"/>
          <p:cNvSpPr/>
          <p:nvPr/>
        </p:nvSpPr>
        <p:spPr>
          <a:xfrm>
            <a:off x="437747" y="1575111"/>
            <a:ext cx="2329131" cy="532937"/>
          </a:xfrm>
          <a:prstGeom prst="rect">
            <a:avLst/>
          </a:prstGeom>
          <a:solidFill>
            <a:srgbClr val="3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ectangle 38"/>
          <p:cNvSpPr/>
          <p:nvPr/>
        </p:nvSpPr>
        <p:spPr>
          <a:xfrm>
            <a:off x="6654957" y="1568358"/>
            <a:ext cx="2329131" cy="532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/>
          <p:cNvSpPr/>
          <p:nvPr/>
        </p:nvSpPr>
        <p:spPr>
          <a:xfrm>
            <a:off x="2848662" y="1583850"/>
            <a:ext cx="3731011" cy="532937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51" name="TextBox 2050"/>
          <p:cNvSpPr txBox="1"/>
          <p:nvPr/>
        </p:nvSpPr>
        <p:spPr>
          <a:xfrm>
            <a:off x="992786" y="1610746"/>
            <a:ext cx="1153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A Devil </a:t>
            </a:r>
            <a:endParaRPr lang="en-NZ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19505" y="1622460"/>
            <a:ext cx="316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A Good Man …Prophet</a:t>
            </a:r>
            <a:endParaRPr lang="en-NZ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442334" y="159137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God 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650" y="3864183"/>
            <a:ext cx="2252852" cy="2935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6770688" y="1408877"/>
            <a:ext cx="23180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/>
          </a:p>
          <a:p>
            <a:endParaRPr lang="en-NZ" sz="2400" dirty="0"/>
          </a:p>
          <a:p>
            <a:r>
              <a:rPr lang="en-NZ" dirty="0"/>
              <a:t>I THESSALONIANS 2:13</a:t>
            </a:r>
          </a:p>
          <a:p>
            <a:r>
              <a:rPr lang="en-NZ" sz="2300" dirty="0" smtClean="0"/>
              <a:t>For </a:t>
            </a:r>
            <a:r>
              <a:rPr lang="en-NZ" sz="2300" dirty="0"/>
              <a:t>this cause also thank we God without ceasing, because, </a:t>
            </a:r>
            <a:r>
              <a:rPr lang="en-NZ" sz="2300" dirty="0">
                <a:solidFill>
                  <a:srgbClr val="FF0000"/>
                </a:solidFill>
              </a:rPr>
              <a:t>when ye received the word of God </a:t>
            </a:r>
            <a:r>
              <a:rPr lang="en-NZ" sz="2300" b="1" dirty="0">
                <a:solidFill>
                  <a:srgbClr val="FF0000"/>
                </a:solidFill>
              </a:rPr>
              <a:t>which ye heard of us</a:t>
            </a:r>
            <a:r>
              <a:rPr lang="en-NZ" sz="2300" dirty="0">
                <a:solidFill>
                  <a:srgbClr val="FF0000"/>
                </a:solidFill>
              </a:rPr>
              <a:t>, ye received it not as the word of men, </a:t>
            </a:r>
            <a:r>
              <a:rPr lang="en-NZ" sz="2300" b="1" u="sng" dirty="0">
                <a:solidFill>
                  <a:srgbClr val="FF0000"/>
                </a:solidFill>
              </a:rPr>
              <a:t>but as it is in truth</a:t>
            </a:r>
            <a:r>
              <a:rPr lang="en-NZ" sz="2300" dirty="0">
                <a:solidFill>
                  <a:srgbClr val="FF0000"/>
                </a:solidFill>
              </a:rPr>
              <a:t>, </a:t>
            </a:r>
            <a:r>
              <a:rPr lang="en-NZ" sz="2300" b="1" u="sng" dirty="0">
                <a:solidFill>
                  <a:srgbClr val="FF0000"/>
                </a:solidFill>
              </a:rPr>
              <a:t>the word of God, </a:t>
            </a:r>
            <a:endParaRPr lang="en-NZ" sz="2300" dirty="0"/>
          </a:p>
        </p:txBody>
      </p:sp>
      <p:sp>
        <p:nvSpPr>
          <p:cNvPr id="20" name="Rectangle 19"/>
          <p:cNvSpPr/>
          <p:nvPr/>
        </p:nvSpPr>
        <p:spPr>
          <a:xfrm>
            <a:off x="475950" y="3411205"/>
            <a:ext cx="2297904" cy="2609066"/>
          </a:xfrm>
          <a:prstGeom prst="rect">
            <a:avLst/>
          </a:prstGeom>
          <a:solidFill>
            <a:srgbClr val="3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/>
          <p:cNvSpPr/>
          <p:nvPr/>
        </p:nvSpPr>
        <p:spPr>
          <a:xfrm>
            <a:off x="499078" y="1635840"/>
            <a:ext cx="2253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/>
          </a:p>
          <a:p>
            <a:endParaRPr lang="en-NZ" sz="2400" dirty="0"/>
          </a:p>
          <a:p>
            <a:r>
              <a:rPr lang="en-NZ" dirty="0"/>
              <a:t>ACTS 26:24</a:t>
            </a:r>
          </a:p>
          <a:p>
            <a:r>
              <a:rPr lang="en-NZ" sz="2400" dirty="0" smtClean="0"/>
              <a:t>And </a:t>
            </a:r>
            <a:r>
              <a:rPr lang="en-NZ" sz="2400" dirty="0"/>
              <a:t>as he thus </a:t>
            </a:r>
            <a:r>
              <a:rPr lang="en-NZ" sz="2400" dirty="0" err="1"/>
              <a:t>spake</a:t>
            </a:r>
            <a:r>
              <a:rPr lang="en-NZ" sz="2400" dirty="0"/>
              <a:t> for himself, Festus said with a loud voice, </a:t>
            </a:r>
            <a:r>
              <a:rPr lang="en-NZ" sz="2400" u="sng" dirty="0"/>
              <a:t>Paul, thou art beside thyself; </a:t>
            </a:r>
            <a:r>
              <a:rPr lang="en-NZ" sz="2400" b="1" dirty="0"/>
              <a:t>much learning doth make thee </a:t>
            </a:r>
            <a:r>
              <a:rPr lang="en-NZ" sz="2400" b="1" u="sng" dirty="0"/>
              <a:t>mad</a:t>
            </a:r>
            <a:r>
              <a:rPr lang="en-NZ" sz="2400" b="1" dirty="0"/>
              <a:t>.</a:t>
            </a:r>
            <a:r>
              <a:rPr lang="en-NZ" sz="2400" dirty="0"/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5247" y="2360379"/>
            <a:ext cx="3777244" cy="683968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/>
          <p:cNvSpPr/>
          <p:nvPr/>
        </p:nvSpPr>
        <p:spPr>
          <a:xfrm>
            <a:off x="2855253" y="1415528"/>
            <a:ext cx="36915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ACTS 19:8</a:t>
            </a:r>
          </a:p>
          <a:p>
            <a:r>
              <a:rPr lang="en-NZ" dirty="0"/>
              <a:t>»     8     †      ¶  And he went into the synagogue, and </a:t>
            </a:r>
            <a:r>
              <a:rPr lang="en-NZ" dirty="0" err="1"/>
              <a:t>spake</a:t>
            </a:r>
            <a:r>
              <a:rPr lang="en-NZ" dirty="0"/>
              <a:t> boldly for the space of three months, disputing and persuading the things concerning the kingdom of God. </a:t>
            </a:r>
          </a:p>
          <a:p>
            <a:r>
              <a:rPr lang="en-NZ" dirty="0" smtClean="0"/>
              <a:t>»     </a:t>
            </a:r>
            <a:r>
              <a:rPr lang="en-NZ" dirty="0"/>
              <a:t>9     †     But when divers were hardened, and believed not, but </a:t>
            </a:r>
            <a:r>
              <a:rPr lang="en-NZ" dirty="0" err="1"/>
              <a:t>spake</a:t>
            </a:r>
            <a:r>
              <a:rPr lang="en-NZ" dirty="0"/>
              <a:t> evil of that way before the multitude, he departed from them, and separated the disciples, disputing daily in the school of one </a:t>
            </a:r>
            <a:r>
              <a:rPr lang="en-NZ" dirty="0" err="1"/>
              <a:t>Tyrannus</a:t>
            </a:r>
            <a:r>
              <a:rPr lang="en-NZ" dirty="0"/>
              <a:t>. </a:t>
            </a:r>
          </a:p>
          <a:p>
            <a:r>
              <a:rPr lang="en-NZ" dirty="0" smtClean="0"/>
              <a:t>»     </a:t>
            </a:r>
            <a:r>
              <a:rPr lang="en-NZ" dirty="0"/>
              <a:t>10     †     And this continued by the space of two years; so that all they which dwelt in Asia heard the word of the Lord Jesus, both Jews and Greeks. </a:t>
            </a:r>
          </a:p>
          <a:p>
            <a:r>
              <a:rPr lang="en-NZ" dirty="0" smtClean="0"/>
              <a:t>»     </a:t>
            </a:r>
            <a:r>
              <a:rPr lang="en-NZ" dirty="0"/>
              <a:t>11     †     And God wrought special miracles by the hands of Paul: </a:t>
            </a:r>
          </a:p>
          <a:p>
            <a:r>
              <a:rPr lang="en-NZ" dirty="0" smtClean="0"/>
              <a:t>»     </a:t>
            </a:r>
            <a:r>
              <a:rPr lang="en-NZ" dirty="0"/>
              <a:t>12     †     So that from his body were brought unto the sick handkerchiefs or aprons, and the diseases departed from them, and the evil spirits went out of them. </a:t>
            </a:r>
            <a:endParaRPr lang="en-NZ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981" y="247602"/>
            <a:ext cx="731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u="sng" dirty="0" smtClean="0"/>
              <a:t>St Paul’s Message … The Revealed WORD of The Hour …</a:t>
            </a:r>
            <a:endParaRPr lang="en-NZ" sz="2400" b="1" u="sng" dirty="0"/>
          </a:p>
        </p:txBody>
      </p:sp>
    </p:spTree>
    <p:extLst>
      <p:ext uri="{BB962C8B-B14F-4D97-AF65-F5344CB8AC3E}">
        <p14:creationId xmlns:p14="http://schemas.microsoft.com/office/powerpoint/2010/main" val="1432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7064</TotalTime>
  <Words>1267</Words>
  <Application>Microsoft Office PowerPoint</Application>
  <PresentationFormat>On-screen Show (4:3)</PresentationFormat>
  <Paragraphs>256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Balloonist SF</vt:lpstr>
      <vt:lpstr>Book Antiqua</vt:lpstr>
      <vt:lpstr>Calibri</vt:lpstr>
      <vt:lpstr>Calibri Light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Tony Murray</cp:lastModifiedBy>
  <cp:revision>90</cp:revision>
  <dcterms:created xsi:type="dcterms:W3CDTF">2017-07-03T22:56:07Z</dcterms:created>
  <dcterms:modified xsi:type="dcterms:W3CDTF">2018-06-30T21:06:55Z</dcterms:modified>
</cp:coreProperties>
</file>