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1" r:id="rId3"/>
    <p:sldId id="258" r:id="rId4"/>
    <p:sldId id="264" r:id="rId5"/>
    <p:sldId id="260" r:id="rId6"/>
    <p:sldId id="259" r:id="rId7"/>
    <p:sldId id="263" r:id="rId8"/>
    <p:sldId id="265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06196-6745-4CCA-BD5F-9F6B527CB1DF}" type="datetimeFigureOut">
              <a:rPr lang="en-NZ" smtClean="0"/>
              <a:t>30/03/2013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A6DA5-125E-41FF-8DCA-30A9D2896BC6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9668170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06196-6745-4CCA-BD5F-9F6B527CB1DF}" type="datetimeFigureOut">
              <a:rPr lang="en-NZ" smtClean="0"/>
              <a:t>30/03/2013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A6DA5-125E-41FF-8DCA-30A9D2896BC6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44139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06196-6745-4CCA-BD5F-9F6B527CB1DF}" type="datetimeFigureOut">
              <a:rPr lang="en-NZ" smtClean="0"/>
              <a:t>30/03/2013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A6DA5-125E-41FF-8DCA-30A9D2896BC6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096761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06196-6745-4CCA-BD5F-9F6B527CB1DF}" type="datetimeFigureOut">
              <a:rPr lang="en-NZ" smtClean="0"/>
              <a:t>30/03/2013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A6DA5-125E-41FF-8DCA-30A9D2896BC6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966973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06196-6745-4CCA-BD5F-9F6B527CB1DF}" type="datetimeFigureOut">
              <a:rPr lang="en-NZ" smtClean="0"/>
              <a:t>30/03/2013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A6DA5-125E-41FF-8DCA-30A9D2896BC6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845653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06196-6745-4CCA-BD5F-9F6B527CB1DF}" type="datetimeFigureOut">
              <a:rPr lang="en-NZ" smtClean="0"/>
              <a:t>30/03/2013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A6DA5-125E-41FF-8DCA-30A9D2896BC6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2302352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06196-6745-4CCA-BD5F-9F6B527CB1DF}" type="datetimeFigureOut">
              <a:rPr lang="en-NZ" smtClean="0"/>
              <a:t>30/03/2013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A6DA5-125E-41FF-8DCA-30A9D2896BC6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3011436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06196-6745-4CCA-BD5F-9F6B527CB1DF}" type="datetimeFigureOut">
              <a:rPr lang="en-NZ" smtClean="0"/>
              <a:t>30/03/2013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A6DA5-125E-41FF-8DCA-30A9D2896BC6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109989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06196-6745-4CCA-BD5F-9F6B527CB1DF}" type="datetimeFigureOut">
              <a:rPr lang="en-NZ" smtClean="0"/>
              <a:t>30/03/2013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A6DA5-125E-41FF-8DCA-30A9D2896BC6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527077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06196-6745-4CCA-BD5F-9F6B527CB1DF}" type="datetimeFigureOut">
              <a:rPr lang="en-NZ" smtClean="0"/>
              <a:t>30/03/2013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A6DA5-125E-41FF-8DCA-30A9D2896BC6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6757107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06196-6745-4CCA-BD5F-9F6B527CB1DF}" type="datetimeFigureOut">
              <a:rPr lang="en-NZ" smtClean="0"/>
              <a:t>30/03/2013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A6DA5-125E-41FF-8DCA-30A9D2896BC6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0897623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D06196-6745-4CCA-BD5F-9F6B527CB1DF}" type="datetimeFigureOut">
              <a:rPr lang="en-NZ" smtClean="0"/>
              <a:t>30/03/2013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7A6DA5-125E-41FF-8DCA-30A9D2896BC6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802790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836712"/>
            <a:ext cx="6393499" cy="5274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61470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16632"/>
            <a:ext cx="5712867" cy="659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02763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8532440" cy="5602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98905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16632"/>
            <a:ext cx="5712867" cy="659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5551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16632"/>
            <a:ext cx="4180681" cy="6366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05208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6965"/>
            <a:ext cx="4324697" cy="6585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57001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60648"/>
            <a:ext cx="2730599" cy="6280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46763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16632"/>
            <a:ext cx="4317780" cy="6480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48376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784</TotalTime>
  <Words>0</Words>
  <Application>Microsoft Office PowerPoint</Application>
  <PresentationFormat>On-screen Show (4:3)</PresentationFormat>
  <Paragraphs>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Dean</dc:creator>
  <cp:lastModifiedBy>Dean</cp:lastModifiedBy>
  <cp:revision>9</cp:revision>
  <dcterms:created xsi:type="dcterms:W3CDTF">2013-03-29T20:47:41Z</dcterms:created>
  <dcterms:modified xsi:type="dcterms:W3CDTF">2013-03-30T10:05:56Z</dcterms:modified>
</cp:coreProperties>
</file>