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8" r:id="rId10"/>
    <p:sldId id="267" r:id="rId11"/>
    <p:sldId id="265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618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30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65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844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1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291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32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629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45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0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4F11-8DD0-4E4A-9A65-FB54B070682A}" type="datetimeFigureOut">
              <a:rPr lang="en-NZ" smtClean="0"/>
              <a:t>14/07/2012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2D39-8D80-48A3-8EA8-2A485B9AD7A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78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2180"/>
            <a:ext cx="550880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 The Entire Universe</a:t>
            </a:r>
            <a:endParaRPr lang="en-N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0208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0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 to an Egg</a:t>
            </a:r>
            <a:endParaRPr lang="en-N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44985" cy="51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8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8331"/>
          </a:xfrm>
        </p:spPr>
        <p:txBody>
          <a:bodyPr/>
          <a:lstStyle/>
          <a:p>
            <a:r>
              <a:rPr lang="en-NZ" dirty="0" smtClean="0"/>
              <a:t>A Cartwheel</a:t>
            </a:r>
            <a:endParaRPr lang="en-N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15000" cy="58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8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8615"/>
            <a:ext cx="5040560" cy="498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Cartwheel Galaxy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94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70531"/>
            <a:ext cx="52173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8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97" y="1484784"/>
            <a:ext cx="47720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687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All living things are made up of Cells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324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61480" cy="51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6277"/>
            <a:ext cx="5040560" cy="488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2800" dirty="0" smtClean="0"/>
              <a:t>A Female egg cell surrounded with sperm from a male, this is for the purpose of fertilising the seed.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6815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484784"/>
            <a:ext cx="4115916" cy="39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From the smallest – The Atom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511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864096"/>
          </a:xfrm>
        </p:spPr>
        <p:txBody>
          <a:bodyPr/>
          <a:lstStyle/>
          <a:p>
            <a:r>
              <a:rPr lang="en-NZ" dirty="0" smtClean="0"/>
              <a:t>To the Earth</a:t>
            </a:r>
            <a:endParaRPr lang="en-N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2" y="980728"/>
            <a:ext cx="8426230" cy="558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dirty="0" smtClean="0"/>
              <a:t>To our Solar System</a:t>
            </a:r>
            <a:endParaRPr lang="en-N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NZ" dirty="0" smtClean="0"/>
              <a:t>To a Galaxy</a:t>
            </a:r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712968" cy="537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1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 The Local Universe</a:t>
            </a:r>
            <a:endParaRPr lang="en-N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41358" cy="5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6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62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All living things are made up of Cells</vt:lpstr>
      <vt:lpstr>PowerPoint Presentation</vt:lpstr>
      <vt:lpstr>A Female egg cell surrounded with sperm from a male, this is for the purpose of fertilising the seed.</vt:lpstr>
      <vt:lpstr>From the smallest – The Atom</vt:lpstr>
      <vt:lpstr>To the Earth</vt:lpstr>
      <vt:lpstr>To our Solar System</vt:lpstr>
      <vt:lpstr>To a Galaxy</vt:lpstr>
      <vt:lpstr>To The Local Universe</vt:lpstr>
      <vt:lpstr>To The Entire Universe</vt:lpstr>
      <vt:lpstr>Back to an Egg</vt:lpstr>
      <vt:lpstr>A Cartwheel</vt:lpstr>
      <vt:lpstr>The Cartwheel Galaxy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</dc:creator>
  <cp:lastModifiedBy>Dean</cp:lastModifiedBy>
  <cp:revision>17</cp:revision>
  <dcterms:created xsi:type="dcterms:W3CDTF">2012-07-14T06:49:22Z</dcterms:created>
  <dcterms:modified xsi:type="dcterms:W3CDTF">2012-07-14T12:26:36Z</dcterms:modified>
</cp:coreProperties>
</file>